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58" r:id="rId2"/>
    <p:sldId id="265" r:id="rId3"/>
    <p:sldId id="273" r:id="rId4"/>
    <p:sldId id="275" r:id="rId5"/>
    <p:sldId id="276" r:id="rId6"/>
    <p:sldId id="272" r:id="rId7"/>
    <p:sldId id="264" r:id="rId8"/>
    <p:sldId id="259" r:id="rId9"/>
    <p:sldId id="261" r:id="rId10"/>
    <p:sldId id="257" r:id="rId11"/>
    <p:sldId id="277" r:id="rId12"/>
    <p:sldId id="262" r:id="rId13"/>
    <p:sldId id="263" r:id="rId14"/>
    <p:sldId id="266" r:id="rId15"/>
    <p:sldId id="278" r:id="rId16"/>
    <p:sldId id="260" r:id="rId17"/>
    <p:sldId id="268" r:id="rId18"/>
    <p:sldId id="269" r:id="rId19"/>
    <p:sldId id="267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898" autoAdjust="0"/>
  </p:normalViewPr>
  <p:slideViewPr>
    <p:cSldViewPr snapToGrid="0">
      <p:cViewPr varScale="1">
        <p:scale>
          <a:sx n="68" d="100"/>
          <a:sy n="68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B8BF6-7B0D-4F10-9323-6B43B994A10D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FA8B0F-FC1F-48BD-A437-866155A2B6EC}">
      <dgm:prSet phldrT="[Texto]" custT="1"/>
      <dgm:spPr/>
      <dgm:t>
        <a:bodyPr/>
        <a:lstStyle/>
        <a:p>
          <a:r>
            <a:rPr lang="es-MX" sz="1800" b="1" dirty="0" smtClean="0"/>
            <a:t>Seguridad social </a:t>
          </a:r>
          <a:r>
            <a:rPr lang="es-MX" sz="1200" dirty="0" smtClean="0"/>
            <a:t>(IMSS, ISSSTE, Seguro popular, SEMAR, SEDENA, PEMEX, HC)</a:t>
          </a:r>
          <a:endParaRPr lang="es-MX" sz="1200" dirty="0"/>
        </a:p>
      </dgm:t>
    </dgm:pt>
    <dgm:pt modelId="{F6A2E6B2-2542-441F-B666-E45FD0A4B025}" type="parTrans" cxnId="{DD03773D-A30B-4A0D-8839-C0C6FF85CFEC}">
      <dgm:prSet/>
      <dgm:spPr/>
      <dgm:t>
        <a:bodyPr/>
        <a:lstStyle/>
        <a:p>
          <a:endParaRPr lang="es-MX"/>
        </a:p>
      </dgm:t>
    </dgm:pt>
    <dgm:pt modelId="{F8A91AED-D033-431B-B7BB-BE218D0B0C24}" type="sibTrans" cxnId="{DD03773D-A30B-4A0D-8839-C0C6FF85CFEC}">
      <dgm:prSet/>
      <dgm:spPr/>
      <dgm:t>
        <a:bodyPr/>
        <a:lstStyle/>
        <a:p>
          <a:endParaRPr lang="es-MX"/>
        </a:p>
      </dgm:t>
    </dgm:pt>
    <dgm:pt modelId="{6C4D6A39-BB64-4E6B-B284-F50C7AD719A0}">
      <dgm:prSet phldrT="[Texto]" custT="1"/>
      <dgm:spPr/>
      <dgm:t>
        <a:bodyPr/>
        <a:lstStyle/>
        <a:p>
          <a:r>
            <a:rPr lang="es-MX" sz="1800" b="1" dirty="0" smtClean="0"/>
            <a:t>Seguro accidentes personales</a:t>
          </a:r>
          <a:r>
            <a:rPr lang="es-MX" sz="1800" dirty="0" smtClean="0"/>
            <a:t> METLIFE</a:t>
          </a:r>
          <a:endParaRPr lang="es-MX" sz="1800" dirty="0"/>
        </a:p>
      </dgm:t>
    </dgm:pt>
    <dgm:pt modelId="{192E2213-2324-4DE2-95A5-C32379644AE6}" type="parTrans" cxnId="{30D51255-6375-40E5-9898-9F52FAC7EBCF}">
      <dgm:prSet/>
      <dgm:spPr/>
      <dgm:t>
        <a:bodyPr/>
        <a:lstStyle/>
        <a:p>
          <a:endParaRPr lang="es-MX"/>
        </a:p>
      </dgm:t>
    </dgm:pt>
    <dgm:pt modelId="{7DA26CBA-0A96-4CE5-96E5-99F2A44EDAB0}" type="sibTrans" cxnId="{30D51255-6375-40E5-9898-9F52FAC7EBCF}">
      <dgm:prSet/>
      <dgm:spPr/>
      <dgm:t>
        <a:bodyPr/>
        <a:lstStyle/>
        <a:p>
          <a:endParaRPr lang="es-MX"/>
        </a:p>
      </dgm:t>
    </dgm:pt>
    <dgm:pt modelId="{11C0F27A-FC93-42B8-91D7-B52378280CD0}" type="pres">
      <dgm:prSet presAssocID="{A27B8BF6-7B0D-4F10-9323-6B43B994A10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12DE11-A411-450F-BEE4-5D7D980974F1}" type="pres">
      <dgm:prSet presAssocID="{A27B8BF6-7B0D-4F10-9323-6B43B994A10D}" presName="ribbon" presStyleLbl="node1" presStyleIdx="0" presStyleCnt="1" custScaleX="113737" custLinFactNeighborX="-21301" custLinFactNeighborY="-170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BE559EDA-67FA-4554-A8D3-59336DF1C9A0}" type="pres">
      <dgm:prSet presAssocID="{A27B8BF6-7B0D-4F10-9323-6B43B994A10D}" presName="leftArrowText" presStyleLbl="node1" presStyleIdx="0" presStyleCnt="1" custLinFactNeighborX="-59589" custLinFactNeighborY="-40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96FB9E-1DE9-4FAE-99BF-38E9C405F0EE}" type="pres">
      <dgm:prSet presAssocID="{A27B8BF6-7B0D-4F10-9323-6B43B994A10D}" presName="rightArrowText" presStyleLbl="node1" presStyleIdx="0" presStyleCnt="1" custScaleX="150391" custLinFactNeighborX="-38446" custLinFactNeighborY="-125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03773D-A30B-4A0D-8839-C0C6FF85CFEC}" srcId="{A27B8BF6-7B0D-4F10-9323-6B43B994A10D}" destId="{B5FA8B0F-FC1F-48BD-A437-866155A2B6EC}" srcOrd="0" destOrd="0" parTransId="{F6A2E6B2-2542-441F-B666-E45FD0A4B025}" sibTransId="{F8A91AED-D033-431B-B7BB-BE218D0B0C24}"/>
    <dgm:cxn modelId="{30D51255-6375-40E5-9898-9F52FAC7EBCF}" srcId="{A27B8BF6-7B0D-4F10-9323-6B43B994A10D}" destId="{6C4D6A39-BB64-4E6B-B284-F50C7AD719A0}" srcOrd="1" destOrd="0" parTransId="{192E2213-2324-4DE2-95A5-C32379644AE6}" sibTransId="{7DA26CBA-0A96-4CE5-96E5-99F2A44EDAB0}"/>
    <dgm:cxn modelId="{2907650D-E779-44B4-BCB2-1B277196ABCF}" type="presOf" srcId="{B5FA8B0F-FC1F-48BD-A437-866155A2B6EC}" destId="{BE559EDA-67FA-4554-A8D3-59336DF1C9A0}" srcOrd="0" destOrd="0" presId="urn:microsoft.com/office/officeart/2005/8/layout/arrow6"/>
    <dgm:cxn modelId="{245090EF-7FBA-4CD0-B64A-44DC38E4FF5F}" type="presOf" srcId="{6C4D6A39-BB64-4E6B-B284-F50C7AD719A0}" destId="{4396FB9E-1DE9-4FAE-99BF-38E9C405F0EE}" srcOrd="0" destOrd="0" presId="urn:microsoft.com/office/officeart/2005/8/layout/arrow6"/>
    <dgm:cxn modelId="{74E2A97E-F84C-4EBC-9EDB-73B6CD384C0C}" type="presOf" srcId="{A27B8BF6-7B0D-4F10-9323-6B43B994A10D}" destId="{11C0F27A-FC93-42B8-91D7-B52378280CD0}" srcOrd="0" destOrd="0" presId="urn:microsoft.com/office/officeart/2005/8/layout/arrow6"/>
    <dgm:cxn modelId="{91E13BC7-86BA-46E3-8FC3-358A85F7E0EA}" type="presParOf" srcId="{11C0F27A-FC93-42B8-91D7-B52378280CD0}" destId="{FB12DE11-A411-450F-BEE4-5D7D980974F1}" srcOrd="0" destOrd="0" presId="urn:microsoft.com/office/officeart/2005/8/layout/arrow6"/>
    <dgm:cxn modelId="{91743CAB-308F-4090-AF84-842CF6E4B627}" type="presParOf" srcId="{11C0F27A-FC93-42B8-91D7-B52378280CD0}" destId="{BE559EDA-67FA-4554-A8D3-59336DF1C9A0}" srcOrd="1" destOrd="0" presId="urn:microsoft.com/office/officeart/2005/8/layout/arrow6"/>
    <dgm:cxn modelId="{39DE1D21-C00D-491D-8D02-F5EA31F8A83C}" type="presParOf" srcId="{11C0F27A-FC93-42B8-91D7-B52378280CD0}" destId="{4396FB9E-1DE9-4FAE-99BF-38E9C405F0E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753E69-CCFB-46E1-B593-9DF29F6F2B99}" type="doc">
      <dgm:prSet loTypeId="urn:microsoft.com/office/officeart/2005/8/layout/hProcess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C6EEDD0E-852E-40C6-BFAF-E85705AA9645}">
      <dgm:prSet phldrT="[Texto]" phldr="1"/>
      <dgm:spPr/>
      <dgm:t>
        <a:bodyPr/>
        <a:lstStyle/>
        <a:p>
          <a:endParaRPr lang="es-MX"/>
        </a:p>
      </dgm:t>
    </dgm:pt>
    <dgm:pt modelId="{D796F617-1AC7-4783-A862-8B42F101803B}" type="parTrans" cxnId="{E90A649F-B007-4E24-B57C-62B58BB95C84}">
      <dgm:prSet/>
      <dgm:spPr/>
      <dgm:t>
        <a:bodyPr/>
        <a:lstStyle/>
        <a:p>
          <a:endParaRPr lang="es-MX"/>
        </a:p>
      </dgm:t>
    </dgm:pt>
    <dgm:pt modelId="{D20B68E1-40C0-4DA8-AF76-5545F9771025}" type="sibTrans" cxnId="{E90A649F-B007-4E24-B57C-62B58BB95C84}">
      <dgm:prSet/>
      <dgm:spPr/>
      <dgm:t>
        <a:bodyPr/>
        <a:lstStyle/>
        <a:p>
          <a:endParaRPr lang="es-MX"/>
        </a:p>
      </dgm:t>
    </dgm:pt>
    <dgm:pt modelId="{6F0749EF-6A1F-4671-8C7E-6270DF6621F8}">
      <dgm:prSet phldrT="[Texto]" custT="1"/>
      <dgm:spPr/>
      <dgm:t>
        <a:bodyPr/>
        <a:lstStyle/>
        <a:p>
          <a:r>
            <a:rPr lang="es-MX" sz="1600" dirty="0" smtClean="0"/>
            <a:t>Ingreso al Hospital Red</a:t>
          </a:r>
          <a:endParaRPr lang="es-MX" sz="1600" dirty="0"/>
        </a:p>
      </dgm:t>
    </dgm:pt>
    <dgm:pt modelId="{4D579386-D4E8-4925-AA8C-AD760A922450}" type="parTrans" cxnId="{F46D778F-4395-46B7-B9EE-04C87986632B}">
      <dgm:prSet/>
      <dgm:spPr/>
      <dgm:t>
        <a:bodyPr/>
        <a:lstStyle/>
        <a:p>
          <a:endParaRPr lang="es-MX"/>
        </a:p>
      </dgm:t>
    </dgm:pt>
    <dgm:pt modelId="{41AE8080-331D-41E1-ACF2-DFB9F24BE0E1}" type="sibTrans" cxnId="{F46D778F-4395-46B7-B9EE-04C87986632B}">
      <dgm:prSet/>
      <dgm:spPr/>
      <dgm:t>
        <a:bodyPr/>
        <a:lstStyle/>
        <a:p>
          <a:endParaRPr lang="es-MX"/>
        </a:p>
      </dgm:t>
    </dgm:pt>
    <dgm:pt modelId="{9676ADC1-EE7C-4D53-B4EB-EF281C7E768C}">
      <dgm:prSet phldrT="[Texto]" phldr="1"/>
      <dgm:spPr/>
      <dgm:t>
        <a:bodyPr/>
        <a:lstStyle/>
        <a:p>
          <a:endParaRPr lang="es-MX"/>
        </a:p>
      </dgm:t>
    </dgm:pt>
    <dgm:pt modelId="{6EBC7DE5-200C-4CE4-A04D-90ADB05838DA}" type="parTrans" cxnId="{24EEB7E3-8A65-4517-8F6F-1A188A6B63E7}">
      <dgm:prSet/>
      <dgm:spPr/>
      <dgm:t>
        <a:bodyPr/>
        <a:lstStyle/>
        <a:p>
          <a:endParaRPr lang="es-MX"/>
        </a:p>
      </dgm:t>
    </dgm:pt>
    <dgm:pt modelId="{421248DD-EE0C-4BE5-BD34-F62C4FDD41A0}" type="sibTrans" cxnId="{24EEB7E3-8A65-4517-8F6F-1A188A6B63E7}">
      <dgm:prSet/>
      <dgm:spPr/>
      <dgm:t>
        <a:bodyPr/>
        <a:lstStyle/>
        <a:p>
          <a:endParaRPr lang="es-MX"/>
        </a:p>
      </dgm:t>
    </dgm:pt>
    <dgm:pt modelId="{A9E45339-3F3A-496A-A112-6B413486117B}">
      <dgm:prSet phldrT="[Texto]"/>
      <dgm:spPr/>
      <dgm:t>
        <a:bodyPr/>
        <a:lstStyle/>
        <a:p>
          <a:r>
            <a:rPr lang="es-MX" dirty="0" smtClean="0"/>
            <a:t>Evaluación médica</a:t>
          </a:r>
          <a:endParaRPr lang="es-MX" dirty="0"/>
        </a:p>
      </dgm:t>
    </dgm:pt>
    <dgm:pt modelId="{5FB50960-692D-4724-8CDD-9595F3C091C2}" type="parTrans" cxnId="{218E0A43-1FB9-4218-BE80-6949570B82AD}">
      <dgm:prSet/>
      <dgm:spPr/>
      <dgm:t>
        <a:bodyPr/>
        <a:lstStyle/>
        <a:p>
          <a:endParaRPr lang="es-MX"/>
        </a:p>
      </dgm:t>
    </dgm:pt>
    <dgm:pt modelId="{075832EB-CD0F-4D41-8EE5-3663EE0E006E}" type="sibTrans" cxnId="{218E0A43-1FB9-4218-BE80-6949570B82AD}">
      <dgm:prSet/>
      <dgm:spPr/>
      <dgm:t>
        <a:bodyPr/>
        <a:lstStyle/>
        <a:p>
          <a:endParaRPr lang="es-MX"/>
        </a:p>
      </dgm:t>
    </dgm:pt>
    <dgm:pt modelId="{62900C16-0E5B-4E4A-BFE9-7FBF2B5B6B81}">
      <dgm:prSet phldrT="[Texto]" phldr="1"/>
      <dgm:spPr/>
      <dgm:t>
        <a:bodyPr/>
        <a:lstStyle/>
        <a:p>
          <a:endParaRPr lang="es-MX"/>
        </a:p>
      </dgm:t>
    </dgm:pt>
    <dgm:pt modelId="{741FA2CA-6069-4697-8517-2BE9CAE9E5BD}" type="parTrans" cxnId="{3F8CE9DF-5CD6-41BE-BA2F-95769ED38238}">
      <dgm:prSet/>
      <dgm:spPr/>
      <dgm:t>
        <a:bodyPr/>
        <a:lstStyle/>
        <a:p>
          <a:endParaRPr lang="es-MX"/>
        </a:p>
      </dgm:t>
    </dgm:pt>
    <dgm:pt modelId="{DE436CB0-8276-4DA2-934D-F3BF053AE09F}" type="sibTrans" cxnId="{3F8CE9DF-5CD6-41BE-BA2F-95769ED38238}">
      <dgm:prSet/>
      <dgm:spPr/>
      <dgm:t>
        <a:bodyPr/>
        <a:lstStyle/>
        <a:p>
          <a:endParaRPr lang="es-MX"/>
        </a:p>
      </dgm:t>
    </dgm:pt>
    <dgm:pt modelId="{DD53CADA-A9EE-4537-8755-77DC6EDF08C2}">
      <dgm:prSet phldrT="[Texto]"/>
      <dgm:spPr/>
      <dgm:t>
        <a:bodyPr/>
        <a:lstStyle/>
        <a:p>
          <a:r>
            <a:rPr lang="es-MX" dirty="0" smtClean="0"/>
            <a:t>Realizar pago por monto total</a:t>
          </a:r>
          <a:endParaRPr lang="es-MX" dirty="0"/>
        </a:p>
      </dgm:t>
    </dgm:pt>
    <dgm:pt modelId="{204F9575-5467-42B3-82F3-60B924C10337}" type="parTrans" cxnId="{9875267D-6DE0-45DD-B619-24B06F0DC399}">
      <dgm:prSet/>
      <dgm:spPr/>
      <dgm:t>
        <a:bodyPr/>
        <a:lstStyle/>
        <a:p>
          <a:endParaRPr lang="es-MX"/>
        </a:p>
      </dgm:t>
    </dgm:pt>
    <dgm:pt modelId="{90C81528-E75D-4F34-8C6D-7D6FEC044A65}" type="sibTrans" cxnId="{9875267D-6DE0-45DD-B619-24B06F0DC399}">
      <dgm:prSet/>
      <dgm:spPr/>
      <dgm:t>
        <a:bodyPr/>
        <a:lstStyle/>
        <a:p>
          <a:endParaRPr lang="es-MX"/>
        </a:p>
      </dgm:t>
    </dgm:pt>
    <dgm:pt modelId="{FCCBBA25-53CC-4D42-BB40-B91BB9B1EF57}">
      <dgm:prSet phldrT="[Texto]"/>
      <dgm:spPr/>
      <dgm:t>
        <a:bodyPr/>
        <a:lstStyle/>
        <a:p>
          <a:r>
            <a:rPr lang="es-MX" dirty="0" smtClean="0"/>
            <a:t>Solicitar reembolso</a:t>
          </a:r>
          <a:endParaRPr lang="es-MX" dirty="0"/>
        </a:p>
      </dgm:t>
    </dgm:pt>
    <dgm:pt modelId="{835DF075-F4E8-4EC9-AE50-0B020F901BF4}" type="parTrans" cxnId="{D6DB6CCB-8BFD-4153-997E-7E3828F0842F}">
      <dgm:prSet/>
      <dgm:spPr/>
      <dgm:t>
        <a:bodyPr/>
        <a:lstStyle/>
        <a:p>
          <a:endParaRPr lang="es-MX"/>
        </a:p>
      </dgm:t>
    </dgm:pt>
    <dgm:pt modelId="{137F2676-0EEC-4D56-947A-4007DA2B0B40}" type="sibTrans" cxnId="{D6DB6CCB-8BFD-4153-997E-7E3828F0842F}">
      <dgm:prSet/>
      <dgm:spPr/>
      <dgm:t>
        <a:bodyPr/>
        <a:lstStyle/>
        <a:p>
          <a:endParaRPr lang="es-MX"/>
        </a:p>
      </dgm:t>
    </dgm:pt>
    <dgm:pt modelId="{506246C3-D122-45F7-B7C4-1B74CEDA8CCB}">
      <dgm:prSet phldrT="[Texto]"/>
      <dgm:spPr/>
      <dgm:t>
        <a:bodyPr/>
        <a:lstStyle/>
        <a:p>
          <a:endParaRPr lang="es-MX" dirty="0"/>
        </a:p>
      </dgm:t>
    </dgm:pt>
    <dgm:pt modelId="{C5CE279B-F1BC-4C44-B0B8-51F5A51849E5}" type="parTrans" cxnId="{C6028C88-5090-425C-94CA-C0DF1E4093D2}">
      <dgm:prSet/>
      <dgm:spPr/>
      <dgm:t>
        <a:bodyPr/>
        <a:lstStyle/>
        <a:p>
          <a:endParaRPr lang="es-MX"/>
        </a:p>
      </dgm:t>
    </dgm:pt>
    <dgm:pt modelId="{1A65D6A1-4EDF-4C64-8F40-C2032626C819}" type="sibTrans" cxnId="{C6028C88-5090-425C-94CA-C0DF1E4093D2}">
      <dgm:prSet/>
      <dgm:spPr/>
      <dgm:t>
        <a:bodyPr/>
        <a:lstStyle/>
        <a:p>
          <a:endParaRPr lang="es-MX"/>
        </a:p>
      </dgm:t>
    </dgm:pt>
    <dgm:pt modelId="{3C91332F-6799-461B-9EEA-AFB67F2B34CE}" type="pres">
      <dgm:prSet presAssocID="{D5753E69-CCFB-46E1-B593-9DF29F6F2B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DD61D0-3E48-4A91-B4D0-A5937099B32B}" type="pres">
      <dgm:prSet presAssocID="{C6EEDD0E-852E-40C6-BFAF-E85705AA9645}" presName="compNode" presStyleCnt="0"/>
      <dgm:spPr/>
    </dgm:pt>
    <dgm:pt modelId="{8674044C-2F42-444A-A89D-8AD065A21CAF}" type="pres">
      <dgm:prSet presAssocID="{C6EEDD0E-852E-40C6-BFAF-E85705AA9645}" presName="noGeometry" presStyleCnt="0"/>
      <dgm:spPr/>
    </dgm:pt>
    <dgm:pt modelId="{FD2A263F-8F1D-48AA-BCD6-28E559BBC46B}" type="pres">
      <dgm:prSet presAssocID="{C6EEDD0E-852E-40C6-BFAF-E85705AA9645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A7814A-930C-41BC-B5D8-705B8667FF7F}" type="pres">
      <dgm:prSet presAssocID="{C6EEDD0E-852E-40C6-BFAF-E85705AA9645}" presName="childTextHidden" presStyleLbl="bgAccFollowNode1" presStyleIdx="0" presStyleCnt="4"/>
      <dgm:spPr/>
      <dgm:t>
        <a:bodyPr/>
        <a:lstStyle/>
        <a:p>
          <a:endParaRPr lang="es-MX"/>
        </a:p>
      </dgm:t>
    </dgm:pt>
    <dgm:pt modelId="{BD9B5BCD-1800-4856-A325-511E71814342}" type="pres">
      <dgm:prSet presAssocID="{C6EEDD0E-852E-40C6-BFAF-E85705AA964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08AEDD-6822-4D8B-8BF1-F80B2426FB77}" type="pres">
      <dgm:prSet presAssocID="{C6EEDD0E-852E-40C6-BFAF-E85705AA9645}" presName="aSpace" presStyleCnt="0"/>
      <dgm:spPr/>
    </dgm:pt>
    <dgm:pt modelId="{B0741ED0-8D65-4346-A223-EF6F49994BAD}" type="pres">
      <dgm:prSet presAssocID="{9676ADC1-EE7C-4D53-B4EB-EF281C7E768C}" presName="compNode" presStyleCnt="0"/>
      <dgm:spPr/>
    </dgm:pt>
    <dgm:pt modelId="{CAF0DC26-6570-4DA3-8E9E-43DF08F06877}" type="pres">
      <dgm:prSet presAssocID="{9676ADC1-EE7C-4D53-B4EB-EF281C7E768C}" presName="noGeometry" presStyleCnt="0"/>
      <dgm:spPr/>
    </dgm:pt>
    <dgm:pt modelId="{2A3F6731-5000-499A-9327-C85D15700406}" type="pres">
      <dgm:prSet presAssocID="{9676ADC1-EE7C-4D53-B4EB-EF281C7E768C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29087A-7C96-4001-83FD-5D3AA82809B1}" type="pres">
      <dgm:prSet presAssocID="{9676ADC1-EE7C-4D53-B4EB-EF281C7E768C}" presName="childTextHidden" presStyleLbl="bgAccFollowNode1" presStyleIdx="1" presStyleCnt="4"/>
      <dgm:spPr/>
      <dgm:t>
        <a:bodyPr/>
        <a:lstStyle/>
        <a:p>
          <a:endParaRPr lang="es-MX"/>
        </a:p>
      </dgm:t>
    </dgm:pt>
    <dgm:pt modelId="{DA88DDF6-7589-4E77-BDB9-134C56ABA5C2}" type="pres">
      <dgm:prSet presAssocID="{9676ADC1-EE7C-4D53-B4EB-EF281C7E768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68401-9DD1-4FCB-9FA3-EC0CA33D8C5E}" type="pres">
      <dgm:prSet presAssocID="{9676ADC1-EE7C-4D53-B4EB-EF281C7E768C}" presName="aSpace" presStyleCnt="0"/>
      <dgm:spPr/>
    </dgm:pt>
    <dgm:pt modelId="{C6E14C9C-C87B-4835-A82F-EFD74A2D9503}" type="pres">
      <dgm:prSet presAssocID="{62900C16-0E5B-4E4A-BFE9-7FBF2B5B6B81}" presName="compNode" presStyleCnt="0"/>
      <dgm:spPr/>
    </dgm:pt>
    <dgm:pt modelId="{824C44DF-ADF8-41D2-9A3E-686A61C2F3D1}" type="pres">
      <dgm:prSet presAssocID="{62900C16-0E5B-4E4A-BFE9-7FBF2B5B6B81}" presName="noGeometry" presStyleCnt="0"/>
      <dgm:spPr/>
    </dgm:pt>
    <dgm:pt modelId="{D2A7AAC9-3F8A-4735-A227-BBF8C1888425}" type="pres">
      <dgm:prSet presAssocID="{62900C16-0E5B-4E4A-BFE9-7FBF2B5B6B81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42B7E5-0F08-4002-ADC1-11DB2003B95E}" type="pres">
      <dgm:prSet presAssocID="{62900C16-0E5B-4E4A-BFE9-7FBF2B5B6B81}" presName="childTextHidden" presStyleLbl="bgAccFollowNode1" presStyleIdx="2" presStyleCnt="4"/>
      <dgm:spPr/>
      <dgm:t>
        <a:bodyPr/>
        <a:lstStyle/>
        <a:p>
          <a:endParaRPr lang="es-MX"/>
        </a:p>
      </dgm:t>
    </dgm:pt>
    <dgm:pt modelId="{4E505044-8378-4F21-8B51-9F9D5D5853B4}" type="pres">
      <dgm:prSet presAssocID="{62900C16-0E5B-4E4A-BFE9-7FBF2B5B6B8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195BF9-F840-4BDE-B51C-11E8EB41CDBC}" type="pres">
      <dgm:prSet presAssocID="{62900C16-0E5B-4E4A-BFE9-7FBF2B5B6B81}" presName="aSpace" presStyleCnt="0"/>
      <dgm:spPr/>
    </dgm:pt>
    <dgm:pt modelId="{F853C5CB-FEAD-437C-9A2B-A5B5823A8CC8}" type="pres">
      <dgm:prSet presAssocID="{506246C3-D122-45F7-B7C4-1B74CEDA8CCB}" presName="compNode" presStyleCnt="0"/>
      <dgm:spPr/>
    </dgm:pt>
    <dgm:pt modelId="{53CF93EC-E648-47F0-8E00-A5980DBC04C8}" type="pres">
      <dgm:prSet presAssocID="{506246C3-D122-45F7-B7C4-1B74CEDA8CCB}" presName="noGeometry" presStyleCnt="0"/>
      <dgm:spPr/>
    </dgm:pt>
    <dgm:pt modelId="{3F0941FE-A5A3-4942-857D-F2AF3976BDCC}" type="pres">
      <dgm:prSet presAssocID="{506246C3-D122-45F7-B7C4-1B74CEDA8CCB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720808-4EF3-48EF-9087-26B65A7122D7}" type="pres">
      <dgm:prSet presAssocID="{506246C3-D122-45F7-B7C4-1B74CEDA8CCB}" presName="childTextHidden" presStyleLbl="bgAccFollowNode1" presStyleIdx="3" presStyleCnt="4"/>
      <dgm:spPr/>
      <dgm:t>
        <a:bodyPr/>
        <a:lstStyle/>
        <a:p>
          <a:endParaRPr lang="es-MX"/>
        </a:p>
      </dgm:t>
    </dgm:pt>
    <dgm:pt modelId="{20D3BDC8-A081-4F3C-88B6-E0D2182ED230}" type="pres">
      <dgm:prSet presAssocID="{506246C3-D122-45F7-B7C4-1B74CEDA8CC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FC5E970-266A-467A-A899-2AA6DBA885B3}" type="presOf" srcId="{DD53CADA-A9EE-4537-8755-77DC6EDF08C2}" destId="{E442B7E5-0F08-4002-ADC1-11DB2003B95E}" srcOrd="1" destOrd="0" presId="urn:microsoft.com/office/officeart/2005/8/layout/hProcess6"/>
    <dgm:cxn modelId="{E081EE9D-72F8-4E2E-AEB7-5569702595F6}" type="presOf" srcId="{6F0749EF-6A1F-4671-8C7E-6270DF6621F8}" destId="{ABA7814A-930C-41BC-B5D8-705B8667FF7F}" srcOrd="1" destOrd="0" presId="urn:microsoft.com/office/officeart/2005/8/layout/hProcess6"/>
    <dgm:cxn modelId="{24EEB7E3-8A65-4517-8F6F-1A188A6B63E7}" srcId="{D5753E69-CCFB-46E1-B593-9DF29F6F2B99}" destId="{9676ADC1-EE7C-4D53-B4EB-EF281C7E768C}" srcOrd="1" destOrd="0" parTransId="{6EBC7DE5-200C-4CE4-A04D-90ADB05838DA}" sibTransId="{421248DD-EE0C-4BE5-BD34-F62C4FDD41A0}"/>
    <dgm:cxn modelId="{CB9E4E6A-E57B-45C4-9D32-2C239C135F9B}" type="presOf" srcId="{FCCBBA25-53CC-4D42-BB40-B91BB9B1EF57}" destId="{3F0941FE-A5A3-4942-857D-F2AF3976BDCC}" srcOrd="0" destOrd="0" presId="urn:microsoft.com/office/officeart/2005/8/layout/hProcess6"/>
    <dgm:cxn modelId="{303046C2-C9B8-47E1-A778-EFE65B1FD21E}" type="presOf" srcId="{62900C16-0E5B-4E4A-BFE9-7FBF2B5B6B81}" destId="{4E505044-8378-4F21-8B51-9F9D5D5853B4}" srcOrd="0" destOrd="0" presId="urn:microsoft.com/office/officeart/2005/8/layout/hProcess6"/>
    <dgm:cxn modelId="{F46D778F-4395-46B7-B9EE-04C87986632B}" srcId="{C6EEDD0E-852E-40C6-BFAF-E85705AA9645}" destId="{6F0749EF-6A1F-4671-8C7E-6270DF6621F8}" srcOrd="0" destOrd="0" parTransId="{4D579386-D4E8-4925-AA8C-AD760A922450}" sibTransId="{41AE8080-331D-41E1-ACF2-DFB9F24BE0E1}"/>
    <dgm:cxn modelId="{218E0A43-1FB9-4218-BE80-6949570B82AD}" srcId="{9676ADC1-EE7C-4D53-B4EB-EF281C7E768C}" destId="{A9E45339-3F3A-496A-A112-6B413486117B}" srcOrd="0" destOrd="0" parTransId="{5FB50960-692D-4724-8CDD-9595F3C091C2}" sibTransId="{075832EB-CD0F-4D41-8EE5-3663EE0E006E}"/>
    <dgm:cxn modelId="{D6DB6CCB-8BFD-4153-997E-7E3828F0842F}" srcId="{506246C3-D122-45F7-B7C4-1B74CEDA8CCB}" destId="{FCCBBA25-53CC-4D42-BB40-B91BB9B1EF57}" srcOrd="0" destOrd="0" parTransId="{835DF075-F4E8-4EC9-AE50-0B020F901BF4}" sibTransId="{137F2676-0EEC-4D56-947A-4007DA2B0B40}"/>
    <dgm:cxn modelId="{9875267D-6DE0-45DD-B619-24B06F0DC399}" srcId="{62900C16-0E5B-4E4A-BFE9-7FBF2B5B6B81}" destId="{DD53CADA-A9EE-4537-8755-77DC6EDF08C2}" srcOrd="0" destOrd="0" parTransId="{204F9575-5467-42B3-82F3-60B924C10337}" sibTransId="{90C81528-E75D-4F34-8C6D-7D6FEC044A65}"/>
    <dgm:cxn modelId="{3F8CE9DF-5CD6-41BE-BA2F-95769ED38238}" srcId="{D5753E69-CCFB-46E1-B593-9DF29F6F2B99}" destId="{62900C16-0E5B-4E4A-BFE9-7FBF2B5B6B81}" srcOrd="2" destOrd="0" parTransId="{741FA2CA-6069-4697-8517-2BE9CAE9E5BD}" sibTransId="{DE436CB0-8276-4DA2-934D-F3BF053AE09F}"/>
    <dgm:cxn modelId="{C6028C88-5090-425C-94CA-C0DF1E4093D2}" srcId="{D5753E69-CCFB-46E1-B593-9DF29F6F2B99}" destId="{506246C3-D122-45F7-B7C4-1B74CEDA8CCB}" srcOrd="3" destOrd="0" parTransId="{C5CE279B-F1BC-4C44-B0B8-51F5A51849E5}" sibTransId="{1A65D6A1-4EDF-4C64-8F40-C2032626C819}"/>
    <dgm:cxn modelId="{A04F3C1D-33FC-4E2A-82CC-8F4710B514DB}" type="presOf" srcId="{DD53CADA-A9EE-4537-8755-77DC6EDF08C2}" destId="{D2A7AAC9-3F8A-4735-A227-BBF8C1888425}" srcOrd="0" destOrd="0" presId="urn:microsoft.com/office/officeart/2005/8/layout/hProcess6"/>
    <dgm:cxn modelId="{E90A649F-B007-4E24-B57C-62B58BB95C84}" srcId="{D5753E69-CCFB-46E1-B593-9DF29F6F2B99}" destId="{C6EEDD0E-852E-40C6-BFAF-E85705AA9645}" srcOrd="0" destOrd="0" parTransId="{D796F617-1AC7-4783-A862-8B42F101803B}" sibTransId="{D20B68E1-40C0-4DA8-AF76-5545F9771025}"/>
    <dgm:cxn modelId="{5B6FF4D5-F9E3-40D1-927F-88D44DB48233}" type="presOf" srcId="{9676ADC1-EE7C-4D53-B4EB-EF281C7E768C}" destId="{DA88DDF6-7589-4E77-BDB9-134C56ABA5C2}" srcOrd="0" destOrd="0" presId="urn:microsoft.com/office/officeart/2005/8/layout/hProcess6"/>
    <dgm:cxn modelId="{37698575-0BA6-461E-B33C-2F4C1AAD0213}" type="presOf" srcId="{D5753E69-CCFB-46E1-B593-9DF29F6F2B99}" destId="{3C91332F-6799-461B-9EEA-AFB67F2B34CE}" srcOrd="0" destOrd="0" presId="urn:microsoft.com/office/officeart/2005/8/layout/hProcess6"/>
    <dgm:cxn modelId="{D7316840-2E78-48F8-A724-D7071FE4AD56}" type="presOf" srcId="{FCCBBA25-53CC-4D42-BB40-B91BB9B1EF57}" destId="{BA720808-4EF3-48EF-9087-26B65A7122D7}" srcOrd="1" destOrd="0" presId="urn:microsoft.com/office/officeart/2005/8/layout/hProcess6"/>
    <dgm:cxn modelId="{A97E63AA-3E6B-4C21-916D-C671B2DD9F17}" type="presOf" srcId="{6F0749EF-6A1F-4671-8C7E-6270DF6621F8}" destId="{FD2A263F-8F1D-48AA-BCD6-28E559BBC46B}" srcOrd="0" destOrd="0" presId="urn:microsoft.com/office/officeart/2005/8/layout/hProcess6"/>
    <dgm:cxn modelId="{BEFF6A39-1D2D-428B-9F9A-8D1567E002D8}" type="presOf" srcId="{506246C3-D122-45F7-B7C4-1B74CEDA8CCB}" destId="{20D3BDC8-A081-4F3C-88B6-E0D2182ED230}" srcOrd="0" destOrd="0" presId="urn:microsoft.com/office/officeart/2005/8/layout/hProcess6"/>
    <dgm:cxn modelId="{B8F850E6-0CB8-42DF-B09F-F0FACEF92E43}" type="presOf" srcId="{A9E45339-3F3A-496A-A112-6B413486117B}" destId="{B729087A-7C96-4001-83FD-5D3AA82809B1}" srcOrd="1" destOrd="0" presId="urn:microsoft.com/office/officeart/2005/8/layout/hProcess6"/>
    <dgm:cxn modelId="{AA213A12-88B6-41D9-AE47-156346DBA48F}" type="presOf" srcId="{A9E45339-3F3A-496A-A112-6B413486117B}" destId="{2A3F6731-5000-499A-9327-C85D15700406}" srcOrd="0" destOrd="0" presId="urn:microsoft.com/office/officeart/2005/8/layout/hProcess6"/>
    <dgm:cxn modelId="{6563A9DB-4850-411F-9BA2-0861AE9081F6}" type="presOf" srcId="{C6EEDD0E-852E-40C6-BFAF-E85705AA9645}" destId="{BD9B5BCD-1800-4856-A325-511E71814342}" srcOrd="0" destOrd="0" presId="urn:microsoft.com/office/officeart/2005/8/layout/hProcess6"/>
    <dgm:cxn modelId="{8FA33F82-A2E4-4E26-BA85-835D2B50EA36}" type="presParOf" srcId="{3C91332F-6799-461B-9EEA-AFB67F2B34CE}" destId="{88DD61D0-3E48-4A91-B4D0-A5937099B32B}" srcOrd="0" destOrd="0" presId="urn:microsoft.com/office/officeart/2005/8/layout/hProcess6"/>
    <dgm:cxn modelId="{FA82967D-3F83-4743-BA12-461BFB67C7C2}" type="presParOf" srcId="{88DD61D0-3E48-4A91-B4D0-A5937099B32B}" destId="{8674044C-2F42-444A-A89D-8AD065A21CAF}" srcOrd="0" destOrd="0" presId="urn:microsoft.com/office/officeart/2005/8/layout/hProcess6"/>
    <dgm:cxn modelId="{1FB5D87C-6571-4F60-A698-9CD19623517B}" type="presParOf" srcId="{88DD61D0-3E48-4A91-B4D0-A5937099B32B}" destId="{FD2A263F-8F1D-48AA-BCD6-28E559BBC46B}" srcOrd="1" destOrd="0" presId="urn:microsoft.com/office/officeart/2005/8/layout/hProcess6"/>
    <dgm:cxn modelId="{C58E5D7B-F758-472B-9F4C-A6AB457A1BF7}" type="presParOf" srcId="{88DD61D0-3E48-4A91-B4D0-A5937099B32B}" destId="{ABA7814A-930C-41BC-B5D8-705B8667FF7F}" srcOrd="2" destOrd="0" presId="urn:microsoft.com/office/officeart/2005/8/layout/hProcess6"/>
    <dgm:cxn modelId="{B0D98639-0AF1-4243-8521-9F0BA4AEC653}" type="presParOf" srcId="{88DD61D0-3E48-4A91-B4D0-A5937099B32B}" destId="{BD9B5BCD-1800-4856-A325-511E71814342}" srcOrd="3" destOrd="0" presId="urn:microsoft.com/office/officeart/2005/8/layout/hProcess6"/>
    <dgm:cxn modelId="{E725FA76-0C6F-4111-869E-16E3BE5A0C7D}" type="presParOf" srcId="{3C91332F-6799-461B-9EEA-AFB67F2B34CE}" destId="{E808AEDD-6822-4D8B-8BF1-F80B2426FB77}" srcOrd="1" destOrd="0" presId="urn:microsoft.com/office/officeart/2005/8/layout/hProcess6"/>
    <dgm:cxn modelId="{76F2F5F0-ABD6-4776-B630-B7D9C320FDDF}" type="presParOf" srcId="{3C91332F-6799-461B-9EEA-AFB67F2B34CE}" destId="{B0741ED0-8D65-4346-A223-EF6F49994BAD}" srcOrd="2" destOrd="0" presId="urn:microsoft.com/office/officeart/2005/8/layout/hProcess6"/>
    <dgm:cxn modelId="{AFDB025F-9F7F-4A35-9B20-B9DDD658E534}" type="presParOf" srcId="{B0741ED0-8D65-4346-A223-EF6F49994BAD}" destId="{CAF0DC26-6570-4DA3-8E9E-43DF08F06877}" srcOrd="0" destOrd="0" presId="urn:microsoft.com/office/officeart/2005/8/layout/hProcess6"/>
    <dgm:cxn modelId="{73A4C121-7C78-476E-A6A8-5AA5DCE05B6A}" type="presParOf" srcId="{B0741ED0-8D65-4346-A223-EF6F49994BAD}" destId="{2A3F6731-5000-499A-9327-C85D15700406}" srcOrd="1" destOrd="0" presId="urn:microsoft.com/office/officeart/2005/8/layout/hProcess6"/>
    <dgm:cxn modelId="{ABBFA242-71E5-4E16-A1C3-B0AA2F981B72}" type="presParOf" srcId="{B0741ED0-8D65-4346-A223-EF6F49994BAD}" destId="{B729087A-7C96-4001-83FD-5D3AA82809B1}" srcOrd="2" destOrd="0" presId="urn:microsoft.com/office/officeart/2005/8/layout/hProcess6"/>
    <dgm:cxn modelId="{719B0B9D-44EC-44A1-B220-958E1F2D457D}" type="presParOf" srcId="{B0741ED0-8D65-4346-A223-EF6F49994BAD}" destId="{DA88DDF6-7589-4E77-BDB9-134C56ABA5C2}" srcOrd="3" destOrd="0" presId="urn:microsoft.com/office/officeart/2005/8/layout/hProcess6"/>
    <dgm:cxn modelId="{370B030E-131A-4711-A351-7D5B98FDBAFE}" type="presParOf" srcId="{3C91332F-6799-461B-9EEA-AFB67F2B34CE}" destId="{BA668401-9DD1-4FCB-9FA3-EC0CA33D8C5E}" srcOrd="3" destOrd="0" presId="urn:microsoft.com/office/officeart/2005/8/layout/hProcess6"/>
    <dgm:cxn modelId="{217BDE70-7C63-420A-83FE-478C82D73742}" type="presParOf" srcId="{3C91332F-6799-461B-9EEA-AFB67F2B34CE}" destId="{C6E14C9C-C87B-4835-A82F-EFD74A2D9503}" srcOrd="4" destOrd="0" presId="urn:microsoft.com/office/officeart/2005/8/layout/hProcess6"/>
    <dgm:cxn modelId="{84A31502-AD7C-443E-86F0-A9D52246926D}" type="presParOf" srcId="{C6E14C9C-C87B-4835-A82F-EFD74A2D9503}" destId="{824C44DF-ADF8-41D2-9A3E-686A61C2F3D1}" srcOrd="0" destOrd="0" presId="urn:microsoft.com/office/officeart/2005/8/layout/hProcess6"/>
    <dgm:cxn modelId="{4B81D0D5-DDE6-4D8A-8A7E-3A00C0AC2AC5}" type="presParOf" srcId="{C6E14C9C-C87B-4835-A82F-EFD74A2D9503}" destId="{D2A7AAC9-3F8A-4735-A227-BBF8C1888425}" srcOrd="1" destOrd="0" presId="urn:microsoft.com/office/officeart/2005/8/layout/hProcess6"/>
    <dgm:cxn modelId="{04B78EB8-AB6F-4A8E-A523-7FE356FD6E67}" type="presParOf" srcId="{C6E14C9C-C87B-4835-A82F-EFD74A2D9503}" destId="{E442B7E5-0F08-4002-ADC1-11DB2003B95E}" srcOrd="2" destOrd="0" presId="urn:microsoft.com/office/officeart/2005/8/layout/hProcess6"/>
    <dgm:cxn modelId="{82C8283F-3A80-4648-ADC1-B9B84A71DCED}" type="presParOf" srcId="{C6E14C9C-C87B-4835-A82F-EFD74A2D9503}" destId="{4E505044-8378-4F21-8B51-9F9D5D5853B4}" srcOrd="3" destOrd="0" presId="urn:microsoft.com/office/officeart/2005/8/layout/hProcess6"/>
    <dgm:cxn modelId="{30BDA26B-4067-4414-9D44-269F45CFDAFE}" type="presParOf" srcId="{3C91332F-6799-461B-9EEA-AFB67F2B34CE}" destId="{EC195BF9-F840-4BDE-B51C-11E8EB41CDBC}" srcOrd="5" destOrd="0" presId="urn:microsoft.com/office/officeart/2005/8/layout/hProcess6"/>
    <dgm:cxn modelId="{FFE37257-B52F-48D2-BD35-A4827D38051F}" type="presParOf" srcId="{3C91332F-6799-461B-9EEA-AFB67F2B34CE}" destId="{F853C5CB-FEAD-437C-9A2B-A5B5823A8CC8}" srcOrd="6" destOrd="0" presId="urn:microsoft.com/office/officeart/2005/8/layout/hProcess6"/>
    <dgm:cxn modelId="{4AB41128-0627-4931-9A41-F009D7C97ABE}" type="presParOf" srcId="{F853C5CB-FEAD-437C-9A2B-A5B5823A8CC8}" destId="{53CF93EC-E648-47F0-8E00-A5980DBC04C8}" srcOrd="0" destOrd="0" presId="urn:microsoft.com/office/officeart/2005/8/layout/hProcess6"/>
    <dgm:cxn modelId="{8D549AD2-5B12-4BFC-8DA6-AF2BBE3FA011}" type="presParOf" srcId="{F853C5CB-FEAD-437C-9A2B-A5B5823A8CC8}" destId="{3F0941FE-A5A3-4942-857D-F2AF3976BDCC}" srcOrd="1" destOrd="0" presId="urn:microsoft.com/office/officeart/2005/8/layout/hProcess6"/>
    <dgm:cxn modelId="{8C9F916D-632D-43EE-BE93-12031631483C}" type="presParOf" srcId="{F853C5CB-FEAD-437C-9A2B-A5B5823A8CC8}" destId="{BA720808-4EF3-48EF-9087-26B65A7122D7}" srcOrd="2" destOrd="0" presId="urn:microsoft.com/office/officeart/2005/8/layout/hProcess6"/>
    <dgm:cxn modelId="{EC65C240-15D8-4D85-B066-ECE8E48CAD11}" type="presParOf" srcId="{F853C5CB-FEAD-437C-9A2B-A5B5823A8CC8}" destId="{20D3BDC8-A081-4F3C-88B6-E0D2182ED23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8C2417-5B75-407A-A5AD-EE97E49B6218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61FB405D-5FAD-4810-8517-6E092923E819}">
      <dgm:prSet phldrT="[Texto]"/>
      <dgm:spPr/>
      <dgm:t>
        <a:bodyPr/>
        <a:lstStyle/>
        <a:p>
          <a:r>
            <a:rPr lang="es-MX" dirty="0" smtClean="0"/>
            <a:t>Monto a reclamar</a:t>
          </a:r>
          <a:endParaRPr lang="es-MX" dirty="0"/>
        </a:p>
      </dgm:t>
    </dgm:pt>
    <dgm:pt modelId="{E5F085AA-043A-4BC9-AE96-108D5EE1D580}" type="parTrans" cxnId="{90415289-C122-475E-834A-C92005BD2747}">
      <dgm:prSet/>
      <dgm:spPr/>
      <dgm:t>
        <a:bodyPr/>
        <a:lstStyle/>
        <a:p>
          <a:endParaRPr lang="es-MX"/>
        </a:p>
      </dgm:t>
    </dgm:pt>
    <dgm:pt modelId="{FB0B3FC9-6A01-4DA2-AD14-FFE060930A17}" type="sibTrans" cxnId="{90415289-C122-475E-834A-C92005BD2747}">
      <dgm:prSet/>
      <dgm:spPr/>
      <dgm:t>
        <a:bodyPr/>
        <a:lstStyle/>
        <a:p>
          <a:endParaRPr lang="es-MX"/>
        </a:p>
      </dgm:t>
    </dgm:pt>
    <dgm:pt modelId="{0EE60556-3D76-4146-BE72-A6FC8A3DE634}">
      <dgm:prSet phldrT="[Texto]"/>
      <dgm:spPr/>
      <dgm:t>
        <a:bodyPr/>
        <a:lstStyle/>
        <a:p>
          <a:r>
            <a:rPr lang="es-MX" dirty="0" smtClean="0"/>
            <a:t>Nombre de la persona a la que se realizará el reembolso</a:t>
          </a:r>
          <a:endParaRPr lang="es-MX" dirty="0"/>
        </a:p>
      </dgm:t>
    </dgm:pt>
    <dgm:pt modelId="{AA03B327-E18D-45B6-A9CF-B90770F6A910}" type="parTrans" cxnId="{3CB314F8-2780-4467-8985-E2FE8C196A56}">
      <dgm:prSet/>
      <dgm:spPr/>
      <dgm:t>
        <a:bodyPr/>
        <a:lstStyle/>
        <a:p>
          <a:endParaRPr lang="es-MX"/>
        </a:p>
      </dgm:t>
    </dgm:pt>
    <dgm:pt modelId="{5DBF3971-9467-45A0-80F4-FD3F1BF4DEC0}" type="sibTrans" cxnId="{3CB314F8-2780-4467-8985-E2FE8C196A56}">
      <dgm:prSet/>
      <dgm:spPr/>
      <dgm:t>
        <a:bodyPr/>
        <a:lstStyle/>
        <a:p>
          <a:endParaRPr lang="es-MX"/>
        </a:p>
      </dgm:t>
    </dgm:pt>
    <dgm:pt modelId="{30CB0794-4E75-4CB9-96AB-62B941E305E3}">
      <dgm:prSet phldrT="[Texto]"/>
      <dgm:spPr/>
      <dgm:t>
        <a:bodyPr/>
        <a:lstStyle/>
        <a:p>
          <a:r>
            <a:rPr lang="es-MX" dirty="0" smtClean="0"/>
            <a:t>Descripción breve de los hechos</a:t>
          </a:r>
          <a:endParaRPr lang="es-MX" dirty="0"/>
        </a:p>
      </dgm:t>
    </dgm:pt>
    <dgm:pt modelId="{C68F4530-9895-4B55-BDBF-FE7C89301215}" type="parTrans" cxnId="{388C272C-294A-438E-B0D1-EE042F59AE10}">
      <dgm:prSet/>
      <dgm:spPr/>
      <dgm:t>
        <a:bodyPr/>
        <a:lstStyle/>
        <a:p>
          <a:endParaRPr lang="es-MX"/>
        </a:p>
      </dgm:t>
    </dgm:pt>
    <dgm:pt modelId="{D57783EF-796F-4959-BC84-9EC2D859CDB3}" type="sibTrans" cxnId="{388C272C-294A-438E-B0D1-EE042F59AE10}">
      <dgm:prSet/>
      <dgm:spPr/>
      <dgm:t>
        <a:bodyPr/>
        <a:lstStyle/>
        <a:p>
          <a:endParaRPr lang="es-MX"/>
        </a:p>
      </dgm:t>
    </dgm:pt>
    <dgm:pt modelId="{3A6BF727-8DB4-463E-8FA2-C43D28B8EC01}">
      <dgm:prSet phldrT="[Texto]"/>
      <dgm:spPr/>
      <dgm:t>
        <a:bodyPr/>
        <a:lstStyle/>
        <a:p>
          <a:r>
            <a:rPr lang="es-MX" dirty="0" smtClean="0"/>
            <a:t>Datos del alumno (nombre, grado, carrera)</a:t>
          </a:r>
          <a:endParaRPr lang="es-MX" dirty="0"/>
        </a:p>
      </dgm:t>
    </dgm:pt>
    <dgm:pt modelId="{34BC1746-1732-4B6C-9B7E-6593D20F379B}" type="parTrans" cxnId="{531ABDE9-36EA-454B-953F-F7CB39B920EF}">
      <dgm:prSet/>
      <dgm:spPr/>
      <dgm:t>
        <a:bodyPr/>
        <a:lstStyle/>
        <a:p>
          <a:endParaRPr lang="es-MX"/>
        </a:p>
      </dgm:t>
    </dgm:pt>
    <dgm:pt modelId="{A55EE1A0-39B0-4C33-A4E8-7FB0AEDDBC22}" type="sibTrans" cxnId="{531ABDE9-36EA-454B-953F-F7CB39B920EF}">
      <dgm:prSet/>
      <dgm:spPr/>
      <dgm:t>
        <a:bodyPr/>
        <a:lstStyle/>
        <a:p>
          <a:endParaRPr lang="es-MX"/>
        </a:p>
      </dgm:t>
    </dgm:pt>
    <dgm:pt modelId="{93901EAE-1C86-4243-A391-5216F87EBD5B}">
      <dgm:prSet phldrT="[Texto]"/>
      <dgm:spPr/>
      <dgm:t>
        <a:bodyPr/>
        <a:lstStyle/>
        <a:p>
          <a:r>
            <a:rPr lang="es-MX" dirty="0" smtClean="0"/>
            <a:t>Actividad/evento realizado</a:t>
          </a:r>
          <a:endParaRPr lang="es-MX" dirty="0"/>
        </a:p>
      </dgm:t>
    </dgm:pt>
    <dgm:pt modelId="{B46DFD23-474E-492B-AC1B-8900A9FFCE56}" type="parTrans" cxnId="{1B4A96C3-72DF-425E-926B-7E84CEB0AAF4}">
      <dgm:prSet/>
      <dgm:spPr/>
      <dgm:t>
        <a:bodyPr/>
        <a:lstStyle/>
        <a:p>
          <a:endParaRPr lang="es-MX"/>
        </a:p>
      </dgm:t>
    </dgm:pt>
    <dgm:pt modelId="{965ADA15-CA18-4448-8C7B-C9112B655366}" type="sibTrans" cxnId="{1B4A96C3-72DF-425E-926B-7E84CEB0AAF4}">
      <dgm:prSet/>
      <dgm:spPr/>
      <dgm:t>
        <a:bodyPr/>
        <a:lstStyle/>
        <a:p>
          <a:endParaRPr lang="es-MX"/>
        </a:p>
      </dgm:t>
    </dgm:pt>
    <dgm:pt modelId="{AD0EA3E0-F6A8-498A-BCAF-7ED58897FBAC}">
      <dgm:prSet phldrT="[Texto]"/>
      <dgm:spPr/>
      <dgm:t>
        <a:bodyPr/>
        <a:lstStyle/>
        <a:p>
          <a:r>
            <a:rPr lang="es-MX" dirty="0" smtClean="0"/>
            <a:t>Área responsable de actividad/evento</a:t>
          </a:r>
          <a:endParaRPr lang="es-MX" dirty="0"/>
        </a:p>
      </dgm:t>
    </dgm:pt>
    <dgm:pt modelId="{5C59EC7C-BA29-4B58-8941-CAC83DB0DB87}" type="parTrans" cxnId="{701B3C9C-5012-4D67-ABA9-E7EB66E1A376}">
      <dgm:prSet/>
      <dgm:spPr/>
      <dgm:t>
        <a:bodyPr/>
        <a:lstStyle/>
        <a:p>
          <a:endParaRPr lang="es-MX"/>
        </a:p>
      </dgm:t>
    </dgm:pt>
    <dgm:pt modelId="{B49D4686-4A18-4F31-8BF5-D49F74C4FDAF}" type="sibTrans" cxnId="{701B3C9C-5012-4D67-ABA9-E7EB66E1A376}">
      <dgm:prSet/>
      <dgm:spPr/>
      <dgm:t>
        <a:bodyPr/>
        <a:lstStyle/>
        <a:p>
          <a:endParaRPr lang="es-MX"/>
        </a:p>
      </dgm:t>
    </dgm:pt>
    <dgm:pt modelId="{A1A5911B-A9BD-44BC-9B12-12C23987B207}">
      <dgm:prSet phldrT="[Texto]"/>
      <dgm:spPr/>
      <dgm:t>
        <a:bodyPr/>
        <a:lstStyle/>
        <a:p>
          <a:r>
            <a:rPr lang="es-MX" dirty="0" smtClean="0"/>
            <a:t>Fecha, hora y lugar del incidente</a:t>
          </a:r>
          <a:endParaRPr lang="es-MX" dirty="0"/>
        </a:p>
      </dgm:t>
    </dgm:pt>
    <dgm:pt modelId="{1421C081-6D0E-4B80-9217-E5E64B148AF6}" type="parTrans" cxnId="{5ECCAC57-0E26-4E9D-A1A1-F27415900C22}">
      <dgm:prSet/>
      <dgm:spPr/>
      <dgm:t>
        <a:bodyPr/>
        <a:lstStyle/>
        <a:p>
          <a:endParaRPr lang="es-MX"/>
        </a:p>
      </dgm:t>
    </dgm:pt>
    <dgm:pt modelId="{1E2EC543-0B65-49A6-9219-F0DA281DB56D}" type="sibTrans" cxnId="{5ECCAC57-0E26-4E9D-A1A1-F27415900C22}">
      <dgm:prSet/>
      <dgm:spPr/>
      <dgm:t>
        <a:bodyPr/>
        <a:lstStyle/>
        <a:p>
          <a:endParaRPr lang="es-MX"/>
        </a:p>
      </dgm:t>
    </dgm:pt>
    <dgm:pt modelId="{9B2DAB54-F371-45CA-BF4E-A049E82F9F2B}" type="pres">
      <dgm:prSet presAssocID="{978C2417-5B75-407A-A5AD-EE97E49B6218}" presName="compositeShape" presStyleCnt="0">
        <dgm:presLayoutVars>
          <dgm:chMax val="7"/>
          <dgm:dir/>
          <dgm:resizeHandles val="exact"/>
        </dgm:presLayoutVars>
      </dgm:prSet>
      <dgm:spPr/>
    </dgm:pt>
    <dgm:pt modelId="{F5F8D0FC-409C-4192-93F1-E244A33AB7C7}" type="pres">
      <dgm:prSet presAssocID="{3A6BF727-8DB4-463E-8FA2-C43D28B8EC01}" presName="circ1" presStyleLbl="vennNode1" presStyleIdx="0" presStyleCnt="7"/>
      <dgm:spPr/>
    </dgm:pt>
    <dgm:pt modelId="{C1ADB217-6956-42BA-877C-010DE36C74DA}" type="pres">
      <dgm:prSet presAssocID="{3A6BF727-8DB4-463E-8FA2-C43D28B8EC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41BD87-74C5-4C4C-AEC8-00B7B35F788F}" type="pres">
      <dgm:prSet presAssocID="{93901EAE-1C86-4243-A391-5216F87EBD5B}" presName="circ2" presStyleLbl="vennNode1" presStyleIdx="1" presStyleCnt="7"/>
      <dgm:spPr/>
    </dgm:pt>
    <dgm:pt modelId="{4A92096E-4948-4DEE-9212-A63BADE0649B}" type="pres">
      <dgm:prSet presAssocID="{93901EAE-1C86-4243-A391-5216F87EBD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EF1ABF-42BA-4BAD-B7F8-546030F25C43}" type="pres">
      <dgm:prSet presAssocID="{AD0EA3E0-F6A8-498A-BCAF-7ED58897FBAC}" presName="circ3" presStyleLbl="vennNode1" presStyleIdx="2" presStyleCnt="7"/>
      <dgm:spPr/>
    </dgm:pt>
    <dgm:pt modelId="{099BF0BF-677D-4C4A-BD2E-704E7C669826}" type="pres">
      <dgm:prSet presAssocID="{AD0EA3E0-F6A8-498A-BCAF-7ED58897FB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C9FB3A-FB74-4EA4-ABB1-DC3B1013DD9A}" type="pres">
      <dgm:prSet presAssocID="{30CB0794-4E75-4CB9-96AB-62B941E305E3}" presName="circ4" presStyleLbl="vennNode1" presStyleIdx="3" presStyleCnt="7"/>
      <dgm:spPr/>
    </dgm:pt>
    <dgm:pt modelId="{4DC4D4AC-E3A9-4EAA-8ABC-F3F2CCD857F5}" type="pres">
      <dgm:prSet presAssocID="{30CB0794-4E75-4CB9-96AB-62B941E305E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4BA427-2A31-4F19-A439-1CB7949DEABD}" type="pres">
      <dgm:prSet presAssocID="{A1A5911B-A9BD-44BC-9B12-12C23987B207}" presName="circ5" presStyleLbl="vennNode1" presStyleIdx="4" presStyleCnt="7"/>
      <dgm:spPr/>
    </dgm:pt>
    <dgm:pt modelId="{D0E95F3A-7734-4CA3-AADC-7CDF6401FE0C}" type="pres">
      <dgm:prSet presAssocID="{A1A5911B-A9BD-44BC-9B12-12C23987B20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6C0526-0B7E-408D-91B9-1378EBE53AD0}" type="pres">
      <dgm:prSet presAssocID="{61FB405D-5FAD-4810-8517-6E092923E819}" presName="circ6" presStyleLbl="vennNode1" presStyleIdx="5" presStyleCnt="7"/>
      <dgm:spPr/>
    </dgm:pt>
    <dgm:pt modelId="{0C7F3215-A7B7-4579-B7F7-56F2EF612A49}" type="pres">
      <dgm:prSet presAssocID="{61FB405D-5FAD-4810-8517-6E092923E81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047324-FE91-4032-A922-CB3DD8C308E1}" type="pres">
      <dgm:prSet presAssocID="{0EE60556-3D76-4146-BE72-A6FC8A3DE634}" presName="circ7" presStyleLbl="vennNode1" presStyleIdx="6" presStyleCnt="7"/>
      <dgm:spPr/>
    </dgm:pt>
    <dgm:pt modelId="{1A37A93F-0C13-4158-B137-6451185470B6}" type="pres">
      <dgm:prSet presAssocID="{0EE60556-3D76-4146-BE72-A6FC8A3DE634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5D8285-3510-4E0D-B45A-CC9C85A10514}" type="presOf" srcId="{0EE60556-3D76-4146-BE72-A6FC8A3DE634}" destId="{1A37A93F-0C13-4158-B137-6451185470B6}" srcOrd="0" destOrd="0" presId="urn:microsoft.com/office/officeart/2005/8/layout/venn1"/>
    <dgm:cxn modelId="{3CB314F8-2780-4467-8985-E2FE8C196A56}" srcId="{978C2417-5B75-407A-A5AD-EE97E49B6218}" destId="{0EE60556-3D76-4146-BE72-A6FC8A3DE634}" srcOrd="6" destOrd="0" parTransId="{AA03B327-E18D-45B6-A9CF-B90770F6A910}" sibTransId="{5DBF3971-9467-45A0-80F4-FD3F1BF4DEC0}"/>
    <dgm:cxn modelId="{45A5DE5E-EFE2-44F4-95D9-D016A3E7C6F7}" type="presOf" srcId="{93901EAE-1C86-4243-A391-5216F87EBD5B}" destId="{4A92096E-4948-4DEE-9212-A63BADE0649B}" srcOrd="0" destOrd="0" presId="urn:microsoft.com/office/officeart/2005/8/layout/venn1"/>
    <dgm:cxn modelId="{1B4A96C3-72DF-425E-926B-7E84CEB0AAF4}" srcId="{978C2417-5B75-407A-A5AD-EE97E49B6218}" destId="{93901EAE-1C86-4243-A391-5216F87EBD5B}" srcOrd="1" destOrd="0" parTransId="{B46DFD23-474E-492B-AC1B-8900A9FFCE56}" sibTransId="{965ADA15-CA18-4448-8C7B-C9112B655366}"/>
    <dgm:cxn modelId="{C5CDABD5-9C9A-48D5-ACFA-6EB84EBA5532}" type="presOf" srcId="{3A6BF727-8DB4-463E-8FA2-C43D28B8EC01}" destId="{C1ADB217-6956-42BA-877C-010DE36C74DA}" srcOrd="0" destOrd="0" presId="urn:microsoft.com/office/officeart/2005/8/layout/venn1"/>
    <dgm:cxn modelId="{5ECCAC57-0E26-4E9D-A1A1-F27415900C22}" srcId="{978C2417-5B75-407A-A5AD-EE97E49B6218}" destId="{A1A5911B-A9BD-44BC-9B12-12C23987B207}" srcOrd="4" destOrd="0" parTransId="{1421C081-6D0E-4B80-9217-E5E64B148AF6}" sibTransId="{1E2EC543-0B65-49A6-9219-F0DA281DB56D}"/>
    <dgm:cxn modelId="{FE97CB5D-66B1-4F99-95E8-50749D04341E}" type="presOf" srcId="{61FB405D-5FAD-4810-8517-6E092923E819}" destId="{0C7F3215-A7B7-4579-B7F7-56F2EF612A49}" srcOrd="0" destOrd="0" presId="urn:microsoft.com/office/officeart/2005/8/layout/venn1"/>
    <dgm:cxn modelId="{701B3C9C-5012-4D67-ABA9-E7EB66E1A376}" srcId="{978C2417-5B75-407A-A5AD-EE97E49B6218}" destId="{AD0EA3E0-F6A8-498A-BCAF-7ED58897FBAC}" srcOrd="2" destOrd="0" parTransId="{5C59EC7C-BA29-4B58-8941-CAC83DB0DB87}" sibTransId="{B49D4686-4A18-4F31-8BF5-D49F74C4FDAF}"/>
    <dgm:cxn modelId="{B2481B5E-6CA5-4A13-9A64-12D341BDB4D6}" type="presOf" srcId="{30CB0794-4E75-4CB9-96AB-62B941E305E3}" destId="{4DC4D4AC-E3A9-4EAA-8ABC-F3F2CCD857F5}" srcOrd="0" destOrd="0" presId="urn:microsoft.com/office/officeart/2005/8/layout/venn1"/>
    <dgm:cxn modelId="{531ABDE9-36EA-454B-953F-F7CB39B920EF}" srcId="{978C2417-5B75-407A-A5AD-EE97E49B6218}" destId="{3A6BF727-8DB4-463E-8FA2-C43D28B8EC01}" srcOrd="0" destOrd="0" parTransId="{34BC1746-1732-4B6C-9B7E-6593D20F379B}" sibTransId="{A55EE1A0-39B0-4C33-A4E8-7FB0AEDDBC22}"/>
    <dgm:cxn modelId="{90415289-C122-475E-834A-C92005BD2747}" srcId="{978C2417-5B75-407A-A5AD-EE97E49B6218}" destId="{61FB405D-5FAD-4810-8517-6E092923E819}" srcOrd="5" destOrd="0" parTransId="{E5F085AA-043A-4BC9-AE96-108D5EE1D580}" sibTransId="{FB0B3FC9-6A01-4DA2-AD14-FFE060930A17}"/>
    <dgm:cxn modelId="{388C272C-294A-438E-B0D1-EE042F59AE10}" srcId="{978C2417-5B75-407A-A5AD-EE97E49B6218}" destId="{30CB0794-4E75-4CB9-96AB-62B941E305E3}" srcOrd="3" destOrd="0" parTransId="{C68F4530-9895-4B55-BDBF-FE7C89301215}" sibTransId="{D57783EF-796F-4959-BC84-9EC2D859CDB3}"/>
    <dgm:cxn modelId="{52BF4C7A-0CDE-4C43-83F8-CF2A18CFC650}" type="presOf" srcId="{A1A5911B-A9BD-44BC-9B12-12C23987B207}" destId="{D0E95F3A-7734-4CA3-AADC-7CDF6401FE0C}" srcOrd="0" destOrd="0" presId="urn:microsoft.com/office/officeart/2005/8/layout/venn1"/>
    <dgm:cxn modelId="{04180113-ADE2-4F5F-8729-CA0C507725E0}" type="presOf" srcId="{AD0EA3E0-F6A8-498A-BCAF-7ED58897FBAC}" destId="{099BF0BF-677D-4C4A-BD2E-704E7C669826}" srcOrd="0" destOrd="0" presId="urn:microsoft.com/office/officeart/2005/8/layout/venn1"/>
    <dgm:cxn modelId="{C151446A-319F-49E4-A135-59FEF11FDB57}" type="presOf" srcId="{978C2417-5B75-407A-A5AD-EE97E49B6218}" destId="{9B2DAB54-F371-45CA-BF4E-A049E82F9F2B}" srcOrd="0" destOrd="0" presId="urn:microsoft.com/office/officeart/2005/8/layout/venn1"/>
    <dgm:cxn modelId="{A6EC7E36-9A5F-42E6-9E74-1F2B6D0AB4D4}" type="presParOf" srcId="{9B2DAB54-F371-45CA-BF4E-A049E82F9F2B}" destId="{F5F8D0FC-409C-4192-93F1-E244A33AB7C7}" srcOrd="0" destOrd="0" presId="urn:microsoft.com/office/officeart/2005/8/layout/venn1"/>
    <dgm:cxn modelId="{70267DBF-7E46-46B7-9B83-957F1A6D5BB7}" type="presParOf" srcId="{9B2DAB54-F371-45CA-BF4E-A049E82F9F2B}" destId="{C1ADB217-6956-42BA-877C-010DE36C74DA}" srcOrd="1" destOrd="0" presId="urn:microsoft.com/office/officeart/2005/8/layout/venn1"/>
    <dgm:cxn modelId="{84EA07A4-A8FB-4175-AA7F-683D18433200}" type="presParOf" srcId="{9B2DAB54-F371-45CA-BF4E-A049E82F9F2B}" destId="{9241BD87-74C5-4C4C-AEC8-00B7B35F788F}" srcOrd="2" destOrd="0" presId="urn:microsoft.com/office/officeart/2005/8/layout/venn1"/>
    <dgm:cxn modelId="{AFFCA6D0-7A9F-47B0-ADA3-45F7E67073D1}" type="presParOf" srcId="{9B2DAB54-F371-45CA-BF4E-A049E82F9F2B}" destId="{4A92096E-4948-4DEE-9212-A63BADE0649B}" srcOrd="3" destOrd="0" presId="urn:microsoft.com/office/officeart/2005/8/layout/venn1"/>
    <dgm:cxn modelId="{DBBAFE68-553E-498C-9B99-A26169C05DE8}" type="presParOf" srcId="{9B2DAB54-F371-45CA-BF4E-A049E82F9F2B}" destId="{BAEF1ABF-42BA-4BAD-B7F8-546030F25C43}" srcOrd="4" destOrd="0" presId="urn:microsoft.com/office/officeart/2005/8/layout/venn1"/>
    <dgm:cxn modelId="{7D7D5B26-3F18-4C7E-98E3-615D5D8B772C}" type="presParOf" srcId="{9B2DAB54-F371-45CA-BF4E-A049E82F9F2B}" destId="{099BF0BF-677D-4C4A-BD2E-704E7C669826}" srcOrd="5" destOrd="0" presId="urn:microsoft.com/office/officeart/2005/8/layout/venn1"/>
    <dgm:cxn modelId="{8766E33F-C183-4A8A-BA1A-72A53D9547A9}" type="presParOf" srcId="{9B2DAB54-F371-45CA-BF4E-A049E82F9F2B}" destId="{F6C9FB3A-FB74-4EA4-ABB1-DC3B1013DD9A}" srcOrd="6" destOrd="0" presId="urn:microsoft.com/office/officeart/2005/8/layout/venn1"/>
    <dgm:cxn modelId="{53625377-BAD9-41DE-92B2-606B29403770}" type="presParOf" srcId="{9B2DAB54-F371-45CA-BF4E-A049E82F9F2B}" destId="{4DC4D4AC-E3A9-4EAA-8ABC-F3F2CCD857F5}" srcOrd="7" destOrd="0" presId="urn:microsoft.com/office/officeart/2005/8/layout/venn1"/>
    <dgm:cxn modelId="{86B7BACC-6122-4706-AC94-0A81D3190171}" type="presParOf" srcId="{9B2DAB54-F371-45CA-BF4E-A049E82F9F2B}" destId="{BE4BA427-2A31-4F19-A439-1CB7949DEABD}" srcOrd="8" destOrd="0" presId="urn:microsoft.com/office/officeart/2005/8/layout/venn1"/>
    <dgm:cxn modelId="{731E9260-5BB2-4B3D-B6F9-4D95C2C5B329}" type="presParOf" srcId="{9B2DAB54-F371-45CA-BF4E-A049E82F9F2B}" destId="{D0E95F3A-7734-4CA3-AADC-7CDF6401FE0C}" srcOrd="9" destOrd="0" presId="urn:microsoft.com/office/officeart/2005/8/layout/venn1"/>
    <dgm:cxn modelId="{571B6A7B-A1E8-4B68-B257-AD4ECB4C3BDB}" type="presParOf" srcId="{9B2DAB54-F371-45CA-BF4E-A049E82F9F2B}" destId="{276C0526-0B7E-408D-91B9-1378EBE53AD0}" srcOrd="10" destOrd="0" presId="urn:microsoft.com/office/officeart/2005/8/layout/venn1"/>
    <dgm:cxn modelId="{2CD65676-76CD-48F4-9754-6C4F682E1D8F}" type="presParOf" srcId="{9B2DAB54-F371-45CA-BF4E-A049E82F9F2B}" destId="{0C7F3215-A7B7-4579-B7F7-56F2EF612A49}" srcOrd="11" destOrd="0" presId="urn:microsoft.com/office/officeart/2005/8/layout/venn1"/>
    <dgm:cxn modelId="{99689F1C-2F7C-4BCC-8932-B097F3545324}" type="presParOf" srcId="{9B2DAB54-F371-45CA-BF4E-A049E82F9F2B}" destId="{99047324-FE91-4032-A922-CB3DD8C308E1}" srcOrd="12" destOrd="0" presId="urn:microsoft.com/office/officeart/2005/8/layout/venn1"/>
    <dgm:cxn modelId="{6F36FEAB-FB4A-4B97-ABC8-E0785CDAC265}" type="presParOf" srcId="{9B2DAB54-F371-45CA-BF4E-A049E82F9F2B}" destId="{1A37A93F-0C13-4158-B137-6451185470B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EA355-26C1-4204-B73C-F585BAAA9ED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0B22A50-6530-4168-ABC1-08352ABEAFE4}">
      <dgm:prSet phldrT="[Texto]"/>
      <dgm:spPr/>
      <dgm:t>
        <a:bodyPr/>
        <a:lstStyle/>
        <a:p>
          <a:r>
            <a:rPr lang="es-MX" dirty="0" smtClean="0"/>
            <a:t>Accidente en el plantel</a:t>
          </a:r>
          <a:endParaRPr lang="es-MX" dirty="0"/>
        </a:p>
      </dgm:t>
    </dgm:pt>
    <dgm:pt modelId="{2C9452B4-65CF-435A-B146-BD4CFF647C54}" type="parTrans" cxnId="{95887F3F-B934-48C7-BDCD-5727F801FF63}">
      <dgm:prSet/>
      <dgm:spPr/>
      <dgm:t>
        <a:bodyPr/>
        <a:lstStyle/>
        <a:p>
          <a:endParaRPr lang="es-MX"/>
        </a:p>
      </dgm:t>
    </dgm:pt>
    <dgm:pt modelId="{AB57FD53-03ED-467E-A766-C8DF15410CB0}" type="sibTrans" cxnId="{95887F3F-B934-48C7-BDCD-5727F801FF63}">
      <dgm:prSet/>
      <dgm:spPr/>
      <dgm:t>
        <a:bodyPr/>
        <a:lstStyle/>
        <a:p>
          <a:endParaRPr lang="es-MX"/>
        </a:p>
      </dgm:t>
    </dgm:pt>
    <dgm:pt modelId="{306BEABC-236B-42DE-80E2-5D031EECF8FD}">
      <dgm:prSet phldrT="[Texto]"/>
      <dgm:spPr/>
      <dgm:t>
        <a:bodyPr/>
        <a:lstStyle/>
        <a:p>
          <a:r>
            <a:rPr lang="es-MX" dirty="0" smtClean="0"/>
            <a:t>Derivar al área de Servicio Médico para valoración</a:t>
          </a:r>
          <a:endParaRPr lang="es-MX" dirty="0"/>
        </a:p>
      </dgm:t>
    </dgm:pt>
    <dgm:pt modelId="{8646BCAA-A910-466D-9E06-030B0DC09153}" type="parTrans" cxnId="{07EB8F46-B541-48FA-8F59-A7F69BCA511A}">
      <dgm:prSet/>
      <dgm:spPr/>
      <dgm:t>
        <a:bodyPr/>
        <a:lstStyle/>
        <a:p>
          <a:endParaRPr lang="es-MX"/>
        </a:p>
      </dgm:t>
    </dgm:pt>
    <dgm:pt modelId="{AC30BCEB-9E7A-4F65-B1B9-4AF5D744B852}" type="sibTrans" cxnId="{07EB8F46-B541-48FA-8F59-A7F69BCA511A}">
      <dgm:prSet/>
      <dgm:spPr/>
      <dgm:t>
        <a:bodyPr/>
        <a:lstStyle/>
        <a:p>
          <a:endParaRPr lang="es-MX"/>
        </a:p>
      </dgm:t>
    </dgm:pt>
    <dgm:pt modelId="{EF2619A6-C5FA-4D41-BFAE-23A7F8C98016}">
      <dgm:prSet phldrT="[Texto]"/>
      <dgm:spPr/>
      <dgm:t>
        <a:bodyPr/>
        <a:lstStyle/>
        <a:p>
          <a:r>
            <a:rPr lang="es-MX" dirty="0" smtClean="0"/>
            <a:t>Notificar a padre/tutor</a:t>
          </a:r>
        </a:p>
        <a:p>
          <a:r>
            <a:rPr lang="es-MX" dirty="0" smtClean="0"/>
            <a:t>(Servicio medico del Plantel)</a:t>
          </a:r>
          <a:endParaRPr lang="es-MX" dirty="0"/>
        </a:p>
      </dgm:t>
    </dgm:pt>
    <dgm:pt modelId="{7BAF17A1-F01C-4D59-B0D8-2FBF8179F73D}" type="parTrans" cxnId="{036470DB-371C-4488-909E-266714CC37E6}">
      <dgm:prSet/>
      <dgm:spPr/>
      <dgm:t>
        <a:bodyPr/>
        <a:lstStyle/>
        <a:p>
          <a:endParaRPr lang="es-MX"/>
        </a:p>
      </dgm:t>
    </dgm:pt>
    <dgm:pt modelId="{36A0FDB4-FDDE-4403-BAF8-A20809534FD9}" type="sibTrans" cxnId="{036470DB-371C-4488-909E-266714CC37E6}">
      <dgm:prSet/>
      <dgm:spPr/>
      <dgm:t>
        <a:bodyPr/>
        <a:lstStyle/>
        <a:p>
          <a:endParaRPr lang="es-MX"/>
        </a:p>
      </dgm:t>
    </dgm:pt>
    <dgm:pt modelId="{4BF496AE-49C0-42B2-8E0B-507966E56F59}">
      <dgm:prSet phldrT="[Texto]"/>
      <dgm:spPr/>
      <dgm:t>
        <a:bodyPr/>
        <a:lstStyle/>
        <a:p>
          <a:r>
            <a:rPr lang="es-MX" dirty="0" smtClean="0"/>
            <a:t>Envío a unidad hospitalaria correspondiente</a:t>
          </a:r>
          <a:endParaRPr lang="es-MX" dirty="0"/>
        </a:p>
      </dgm:t>
    </dgm:pt>
    <dgm:pt modelId="{28F329DE-853D-41BB-A4B4-5AD60D8DCDC6}" type="parTrans" cxnId="{8A2600D0-6CA1-406B-83FF-9B7D1F822B6B}">
      <dgm:prSet/>
      <dgm:spPr/>
      <dgm:t>
        <a:bodyPr/>
        <a:lstStyle/>
        <a:p>
          <a:endParaRPr lang="es-MX"/>
        </a:p>
      </dgm:t>
    </dgm:pt>
    <dgm:pt modelId="{A737763B-8A52-400C-997A-3BB4CE940D9C}" type="sibTrans" cxnId="{8A2600D0-6CA1-406B-83FF-9B7D1F822B6B}">
      <dgm:prSet/>
      <dgm:spPr/>
      <dgm:t>
        <a:bodyPr/>
        <a:lstStyle/>
        <a:p>
          <a:endParaRPr lang="es-MX"/>
        </a:p>
      </dgm:t>
    </dgm:pt>
    <dgm:pt modelId="{D33061CF-16A0-448C-86FF-C16E1DE9420E}">
      <dgm:prSet phldrT="[Texto]" custT="1"/>
      <dgm:spPr/>
      <dgm:t>
        <a:bodyPr/>
        <a:lstStyle/>
        <a:p>
          <a:r>
            <a:rPr lang="es-MX" sz="2400" dirty="0" smtClean="0"/>
            <a:t>Informar opciones de atención medica </a:t>
          </a:r>
          <a:r>
            <a:rPr lang="es-MX" sz="1600" dirty="0" smtClean="0"/>
            <a:t>(Seguridad social o Seguro de Accidentes  Personales METLIFE)</a:t>
          </a:r>
          <a:endParaRPr lang="es-MX" sz="1600" dirty="0"/>
        </a:p>
      </dgm:t>
    </dgm:pt>
    <dgm:pt modelId="{702EFB53-5AB5-4DAD-B01F-E1C17A040B92}" type="parTrans" cxnId="{71BF5AFA-7DE8-437C-ABC2-4F2562708A8C}">
      <dgm:prSet/>
      <dgm:spPr/>
      <dgm:t>
        <a:bodyPr/>
        <a:lstStyle/>
        <a:p>
          <a:endParaRPr lang="es-MX"/>
        </a:p>
      </dgm:t>
    </dgm:pt>
    <dgm:pt modelId="{D06CBC3C-D0A8-41AA-BCBA-6619FDF63269}" type="sibTrans" cxnId="{71BF5AFA-7DE8-437C-ABC2-4F2562708A8C}">
      <dgm:prSet/>
      <dgm:spPr/>
      <dgm:t>
        <a:bodyPr/>
        <a:lstStyle/>
        <a:p>
          <a:endParaRPr lang="es-MX"/>
        </a:p>
      </dgm:t>
    </dgm:pt>
    <dgm:pt modelId="{49372355-A821-4C7D-8FA7-2EB7C549AF42}" type="pres">
      <dgm:prSet presAssocID="{A42EA355-26C1-4204-B73C-F585BAAA9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913CB7-E1ED-4AED-A714-59CF7A83B82A}" type="pres">
      <dgm:prSet presAssocID="{A42EA355-26C1-4204-B73C-F585BAAA9ED1}" presName="cycle" presStyleCnt="0"/>
      <dgm:spPr/>
    </dgm:pt>
    <dgm:pt modelId="{AAC00779-3C66-48BD-B6F0-373739D5B11D}" type="pres">
      <dgm:prSet presAssocID="{D0B22A50-6530-4168-ABC1-08352ABEAFE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1C8480-3A63-4B75-BAB6-F33228D926E1}" type="pres">
      <dgm:prSet presAssocID="{AB57FD53-03ED-467E-A766-C8DF15410CB0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5A5F6C6C-5F10-4DAE-8D22-B1217DDF9110}" type="pres">
      <dgm:prSet presAssocID="{306BEABC-236B-42DE-80E2-5D031EECF8F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7CEEF-560A-4C8B-A187-3710EA7F7144}" type="pres">
      <dgm:prSet presAssocID="{EF2619A6-C5FA-4D41-BFAE-23A7F8C98016}" presName="nodeFollowingNodes" presStyleLbl="node1" presStyleIdx="2" presStyleCnt="5" custRadScaleRad="88213" custRadScaleInc="112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DA9894-8708-44C7-BB00-065359BE1ABC}" type="pres">
      <dgm:prSet presAssocID="{D33061CF-16A0-448C-86FF-C16E1DE9420E}" presName="nodeFollowingNodes" presStyleLbl="node1" presStyleIdx="3" presStyleCnt="5" custScaleX="117741" custRadScaleRad="103089" custRadScaleInc="455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4CE6A-3708-45F0-A0E9-D3CFE312F5DF}" type="pres">
      <dgm:prSet presAssocID="{4BF496AE-49C0-42B2-8E0B-507966E56F5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04C3F7-3416-477C-91D0-6312086E4264}" type="presOf" srcId="{D33061CF-16A0-448C-86FF-C16E1DE9420E}" destId="{1DDA9894-8708-44C7-BB00-065359BE1ABC}" srcOrd="0" destOrd="0" presId="urn:microsoft.com/office/officeart/2005/8/layout/cycle3"/>
    <dgm:cxn modelId="{53045E48-004D-4CAE-867D-9DB2CDD446F4}" type="presOf" srcId="{D0B22A50-6530-4168-ABC1-08352ABEAFE4}" destId="{AAC00779-3C66-48BD-B6F0-373739D5B11D}" srcOrd="0" destOrd="0" presId="urn:microsoft.com/office/officeart/2005/8/layout/cycle3"/>
    <dgm:cxn modelId="{71BF5AFA-7DE8-437C-ABC2-4F2562708A8C}" srcId="{A42EA355-26C1-4204-B73C-F585BAAA9ED1}" destId="{D33061CF-16A0-448C-86FF-C16E1DE9420E}" srcOrd="3" destOrd="0" parTransId="{702EFB53-5AB5-4DAD-B01F-E1C17A040B92}" sibTransId="{D06CBC3C-D0A8-41AA-BCBA-6619FDF63269}"/>
    <dgm:cxn modelId="{95887F3F-B934-48C7-BDCD-5727F801FF63}" srcId="{A42EA355-26C1-4204-B73C-F585BAAA9ED1}" destId="{D0B22A50-6530-4168-ABC1-08352ABEAFE4}" srcOrd="0" destOrd="0" parTransId="{2C9452B4-65CF-435A-B146-BD4CFF647C54}" sibTransId="{AB57FD53-03ED-467E-A766-C8DF15410CB0}"/>
    <dgm:cxn modelId="{A003C532-00F1-47AF-A30E-746BA0B9EB8F}" type="presOf" srcId="{EF2619A6-C5FA-4D41-BFAE-23A7F8C98016}" destId="{9307CEEF-560A-4C8B-A187-3710EA7F7144}" srcOrd="0" destOrd="0" presId="urn:microsoft.com/office/officeart/2005/8/layout/cycle3"/>
    <dgm:cxn modelId="{07EB8F46-B541-48FA-8F59-A7F69BCA511A}" srcId="{A42EA355-26C1-4204-B73C-F585BAAA9ED1}" destId="{306BEABC-236B-42DE-80E2-5D031EECF8FD}" srcOrd="1" destOrd="0" parTransId="{8646BCAA-A910-466D-9E06-030B0DC09153}" sibTransId="{AC30BCEB-9E7A-4F65-B1B9-4AF5D744B852}"/>
    <dgm:cxn modelId="{940AB398-0561-41C6-9C96-6865A05307D8}" type="presOf" srcId="{AB57FD53-03ED-467E-A766-C8DF15410CB0}" destId="{D71C8480-3A63-4B75-BAB6-F33228D926E1}" srcOrd="0" destOrd="0" presId="urn:microsoft.com/office/officeart/2005/8/layout/cycle3"/>
    <dgm:cxn modelId="{036470DB-371C-4488-909E-266714CC37E6}" srcId="{A42EA355-26C1-4204-B73C-F585BAAA9ED1}" destId="{EF2619A6-C5FA-4D41-BFAE-23A7F8C98016}" srcOrd="2" destOrd="0" parTransId="{7BAF17A1-F01C-4D59-B0D8-2FBF8179F73D}" sibTransId="{36A0FDB4-FDDE-4403-BAF8-A20809534FD9}"/>
    <dgm:cxn modelId="{DED958D2-A53C-4FDE-AD7B-ECFAF83F12DD}" type="presOf" srcId="{4BF496AE-49C0-42B2-8E0B-507966E56F59}" destId="{4DC4CE6A-3708-45F0-A0E9-D3CFE312F5DF}" srcOrd="0" destOrd="0" presId="urn:microsoft.com/office/officeart/2005/8/layout/cycle3"/>
    <dgm:cxn modelId="{8A2600D0-6CA1-406B-83FF-9B7D1F822B6B}" srcId="{A42EA355-26C1-4204-B73C-F585BAAA9ED1}" destId="{4BF496AE-49C0-42B2-8E0B-507966E56F59}" srcOrd="4" destOrd="0" parTransId="{28F329DE-853D-41BB-A4B4-5AD60D8DCDC6}" sibTransId="{A737763B-8A52-400C-997A-3BB4CE940D9C}"/>
    <dgm:cxn modelId="{B4936082-9F31-4CBA-A5B3-5944C4CCEE4F}" type="presOf" srcId="{306BEABC-236B-42DE-80E2-5D031EECF8FD}" destId="{5A5F6C6C-5F10-4DAE-8D22-B1217DDF9110}" srcOrd="0" destOrd="0" presId="urn:microsoft.com/office/officeart/2005/8/layout/cycle3"/>
    <dgm:cxn modelId="{418D1246-B3D0-4C47-A047-9B0E325880E8}" type="presOf" srcId="{A42EA355-26C1-4204-B73C-F585BAAA9ED1}" destId="{49372355-A821-4C7D-8FA7-2EB7C549AF42}" srcOrd="0" destOrd="0" presId="urn:microsoft.com/office/officeart/2005/8/layout/cycle3"/>
    <dgm:cxn modelId="{B43F05F0-6EFA-44DD-A6B0-98BA04C84459}" type="presParOf" srcId="{49372355-A821-4C7D-8FA7-2EB7C549AF42}" destId="{DC913CB7-E1ED-4AED-A714-59CF7A83B82A}" srcOrd="0" destOrd="0" presId="urn:microsoft.com/office/officeart/2005/8/layout/cycle3"/>
    <dgm:cxn modelId="{F3F19602-835D-472B-AC38-AD7BC39E35F0}" type="presParOf" srcId="{DC913CB7-E1ED-4AED-A714-59CF7A83B82A}" destId="{AAC00779-3C66-48BD-B6F0-373739D5B11D}" srcOrd="0" destOrd="0" presId="urn:microsoft.com/office/officeart/2005/8/layout/cycle3"/>
    <dgm:cxn modelId="{5CDA8CC5-7E49-4461-BF3D-BE80969E3FEB}" type="presParOf" srcId="{DC913CB7-E1ED-4AED-A714-59CF7A83B82A}" destId="{D71C8480-3A63-4B75-BAB6-F33228D926E1}" srcOrd="1" destOrd="0" presId="urn:microsoft.com/office/officeart/2005/8/layout/cycle3"/>
    <dgm:cxn modelId="{566AFE22-15C2-421D-83AD-06CC8A7F6E08}" type="presParOf" srcId="{DC913CB7-E1ED-4AED-A714-59CF7A83B82A}" destId="{5A5F6C6C-5F10-4DAE-8D22-B1217DDF9110}" srcOrd="2" destOrd="0" presId="urn:microsoft.com/office/officeart/2005/8/layout/cycle3"/>
    <dgm:cxn modelId="{3476005C-938F-4589-91A7-0A08AE3EAB6F}" type="presParOf" srcId="{DC913CB7-E1ED-4AED-A714-59CF7A83B82A}" destId="{9307CEEF-560A-4C8B-A187-3710EA7F7144}" srcOrd="3" destOrd="0" presId="urn:microsoft.com/office/officeart/2005/8/layout/cycle3"/>
    <dgm:cxn modelId="{082813AC-80FB-4FF2-A50A-202FE1F7759B}" type="presParOf" srcId="{DC913CB7-E1ED-4AED-A714-59CF7A83B82A}" destId="{1DDA9894-8708-44C7-BB00-065359BE1ABC}" srcOrd="4" destOrd="0" presId="urn:microsoft.com/office/officeart/2005/8/layout/cycle3"/>
    <dgm:cxn modelId="{5C39C340-9EE2-408D-91AB-E2D42B09C852}" type="presParOf" srcId="{DC913CB7-E1ED-4AED-A714-59CF7A83B82A}" destId="{4DC4CE6A-3708-45F0-A0E9-D3CFE312F5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E493B-6667-4E44-862B-8D46643CBD77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5DD208A-9211-4942-89B6-B06CF059D349}">
      <dgm:prSet phldrT="[Texto]" custT="1"/>
      <dgm:spPr/>
      <dgm:t>
        <a:bodyPr/>
        <a:lstStyle/>
        <a:p>
          <a:r>
            <a:rPr lang="es-MX" sz="1800" b="1" dirty="0" smtClean="0"/>
            <a:t>No gravedad: Atención médica por personal de Médico del plantel.</a:t>
          </a:r>
          <a:endParaRPr lang="es-MX" sz="1800" b="1" dirty="0"/>
        </a:p>
      </dgm:t>
    </dgm:pt>
    <dgm:pt modelId="{2264E09A-0662-4F27-83E9-BB9A0CB1B4FF}" type="parTrans" cxnId="{192B797C-9D6E-4126-8F9D-8E552141F512}">
      <dgm:prSet/>
      <dgm:spPr/>
      <dgm:t>
        <a:bodyPr/>
        <a:lstStyle/>
        <a:p>
          <a:endParaRPr lang="es-MX"/>
        </a:p>
      </dgm:t>
    </dgm:pt>
    <dgm:pt modelId="{954679DC-AAE9-4C5B-A051-B38BE858BDC2}" type="sibTrans" cxnId="{192B797C-9D6E-4126-8F9D-8E552141F512}">
      <dgm:prSet/>
      <dgm:spPr/>
      <dgm:t>
        <a:bodyPr/>
        <a:lstStyle/>
        <a:p>
          <a:endParaRPr lang="es-MX"/>
        </a:p>
      </dgm:t>
    </dgm:pt>
    <dgm:pt modelId="{81F8C70A-EDD6-42F3-AC7D-DBA99B60B971}" type="pres">
      <dgm:prSet presAssocID="{E4EE493B-6667-4E44-862B-8D46643CBD77}" presName="arrowDiagram" presStyleCnt="0">
        <dgm:presLayoutVars>
          <dgm:chMax val="5"/>
          <dgm:dir/>
          <dgm:resizeHandles val="exact"/>
        </dgm:presLayoutVars>
      </dgm:prSet>
      <dgm:spPr/>
    </dgm:pt>
    <dgm:pt modelId="{F3819E30-6FD7-4899-9BA8-44427D3C6040}" type="pres">
      <dgm:prSet presAssocID="{E4EE493B-6667-4E44-862B-8D46643CBD77}" presName="arrow" presStyleLbl="bgShp" presStyleIdx="0" presStyleCnt="1"/>
      <dgm:spPr/>
    </dgm:pt>
    <dgm:pt modelId="{220E2E3F-49DA-4B17-91ED-7B6F942F2E7F}" type="pres">
      <dgm:prSet presAssocID="{E4EE493B-6667-4E44-862B-8D46643CBD77}" presName="arrowDiagram1" presStyleCnt="0">
        <dgm:presLayoutVars>
          <dgm:bulletEnabled val="1"/>
        </dgm:presLayoutVars>
      </dgm:prSet>
      <dgm:spPr/>
    </dgm:pt>
    <dgm:pt modelId="{BC624031-2E54-484B-8B58-99A9AE7E1D09}" type="pres">
      <dgm:prSet presAssocID="{E5DD208A-9211-4942-89B6-B06CF059D349}" presName="bullet1" presStyleLbl="node1" presStyleIdx="0" presStyleCnt="1"/>
      <dgm:spPr/>
    </dgm:pt>
    <dgm:pt modelId="{17F5CE88-A9FF-413B-A72F-4A5A9472E2A5}" type="pres">
      <dgm:prSet presAssocID="{E5DD208A-9211-4942-89B6-B06CF059D349}" presName="textBox1" presStyleLbl="revTx" presStyleIdx="0" presStyleCnt="1" custScaleX="367880" custScaleY="61524" custLinFactNeighborX="56967" custLinFactNeighborY="191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916BEF-C1DF-41FD-9AE2-6FF58C780380}" type="presOf" srcId="{E4EE493B-6667-4E44-862B-8D46643CBD77}" destId="{81F8C70A-EDD6-42F3-AC7D-DBA99B60B971}" srcOrd="0" destOrd="0" presId="urn:microsoft.com/office/officeart/2005/8/layout/arrow2"/>
    <dgm:cxn modelId="{D0AD084D-9592-4EF8-99AE-C3BA5992FB49}" type="presOf" srcId="{E5DD208A-9211-4942-89B6-B06CF059D349}" destId="{17F5CE88-A9FF-413B-A72F-4A5A9472E2A5}" srcOrd="0" destOrd="0" presId="urn:microsoft.com/office/officeart/2005/8/layout/arrow2"/>
    <dgm:cxn modelId="{192B797C-9D6E-4126-8F9D-8E552141F512}" srcId="{E4EE493B-6667-4E44-862B-8D46643CBD77}" destId="{E5DD208A-9211-4942-89B6-B06CF059D349}" srcOrd="0" destOrd="0" parTransId="{2264E09A-0662-4F27-83E9-BB9A0CB1B4FF}" sibTransId="{954679DC-AAE9-4C5B-A051-B38BE858BDC2}"/>
    <dgm:cxn modelId="{176A5C02-A395-47A2-A24E-45A8F389B2B5}" type="presParOf" srcId="{81F8C70A-EDD6-42F3-AC7D-DBA99B60B971}" destId="{F3819E30-6FD7-4899-9BA8-44427D3C6040}" srcOrd="0" destOrd="0" presId="urn:microsoft.com/office/officeart/2005/8/layout/arrow2"/>
    <dgm:cxn modelId="{82FC7869-E08B-4C4E-8687-653C4AFCAC69}" type="presParOf" srcId="{81F8C70A-EDD6-42F3-AC7D-DBA99B60B971}" destId="{220E2E3F-49DA-4B17-91ED-7B6F942F2E7F}" srcOrd="1" destOrd="0" presId="urn:microsoft.com/office/officeart/2005/8/layout/arrow2"/>
    <dgm:cxn modelId="{46EDCA6C-303F-4C21-A1BF-3E4D86768341}" type="presParOf" srcId="{220E2E3F-49DA-4B17-91ED-7B6F942F2E7F}" destId="{BC624031-2E54-484B-8B58-99A9AE7E1D09}" srcOrd="0" destOrd="0" presId="urn:microsoft.com/office/officeart/2005/8/layout/arrow2"/>
    <dgm:cxn modelId="{BCC24914-0251-4746-8BB6-F130BBAD3105}" type="presParOf" srcId="{220E2E3F-49DA-4B17-91ED-7B6F942F2E7F}" destId="{17F5CE88-A9FF-413B-A72F-4A5A9472E2A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EE493B-6667-4E44-862B-8D46643CBD77}" type="doc">
      <dgm:prSet loTypeId="urn:microsoft.com/office/officeart/2005/8/layout/arrow2" loCatId="process" qsTypeId="urn:microsoft.com/office/officeart/2005/8/quickstyle/simple2" qsCatId="simple" csTypeId="urn:microsoft.com/office/officeart/2005/8/colors/colorful4" csCatId="colorful" phldr="1"/>
      <dgm:spPr/>
    </dgm:pt>
    <dgm:pt modelId="{E5DD208A-9211-4942-89B6-B06CF059D349}">
      <dgm:prSet phldrT="[Texto]" custT="1"/>
      <dgm:spPr/>
      <dgm:t>
        <a:bodyPr/>
        <a:lstStyle/>
        <a:p>
          <a:r>
            <a:rPr lang="es-MX" sz="1800" b="1" dirty="0" smtClean="0"/>
            <a:t>Accidente moderado-grave: Primeros auxilios y envío a atención especializada</a:t>
          </a:r>
          <a:endParaRPr lang="es-MX" sz="1800" b="1" dirty="0"/>
        </a:p>
      </dgm:t>
    </dgm:pt>
    <dgm:pt modelId="{2264E09A-0662-4F27-83E9-BB9A0CB1B4FF}" type="parTrans" cxnId="{192B797C-9D6E-4126-8F9D-8E552141F512}">
      <dgm:prSet/>
      <dgm:spPr/>
      <dgm:t>
        <a:bodyPr/>
        <a:lstStyle/>
        <a:p>
          <a:endParaRPr lang="es-MX"/>
        </a:p>
      </dgm:t>
    </dgm:pt>
    <dgm:pt modelId="{954679DC-AAE9-4C5B-A051-B38BE858BDC2}" type="sibTrans" cxnId="{192B797C-9D6E-4126-8F9D-8E552141F512}">
      <dgm:prSet/>
      <dgm:spPr/>
      <dgm:t>
        <a:bodyPr/>
        <a:lstStyle/>
        <a:p>
          <a:endParaRPr lang="es-MX"/>
        </a:p>
      </dgm:t>
    </dgm:pt>
    <dgm:pt modelId="{81F8C70A-EDD6-42F3-AC7D-DBA99B60B971}" type="pres">
      <dgm:prSet presAssocID="{E4EE493B-6667-4E44-862B-8D46643CBD77}" presName="arrowDiagram" presStyleCnt="0">
        <dgm:presLayoutVars>
          <dgm:chMax val="5"/>
          <dgm:dir/>
          <dgm:resizeHandles val="exact"/>
        </dgm:presLayoutVars>
      </dgm:prSet>
      <dgm:spPr/>
    </dgm:pt>
    <dgm:pt modelId="{F3819E30-6FD7-4899-9BA8-44427D3C6040}" type="pres">
      <dgm:prSet presAssocID="{E4EE493B-6667-4E44-862B-8D46643CBD77}" presName="arrow" presStyleLbl="bgShp" presStyleIdx="0" presStyleCnt="1" custAng="8914361" custScaleX="47388" custScaleY="65210" custLinFactNeighborX="-5269" custLinFactNeighborY="-12137"/>
      <dgm:spPr/>
    </dgm:pt>
    <dgm:pt modelId="{220E2E3F-49DA-4B17-91ED-7B6F942F2E7F}" type="pres">
      <dgm:prSet presAssocID="{E4EE493B-6667-4E44-862B-8D46643CBD77}" presName="arrowDiagram1" presStyleCnt="0">
        <dgm:presLayoutVars>
          <dgm:bulletEnabled val="1"/>
        </dgm:presLayoutVars>
      </dgm:prSet>
      <dgm:spPr/>
    </dgm:pt>
    <dgm:pt modelId="{BC624031-2E54-484B-8B58-99A9AE7E1D09}" type="pres">
      <dgm:prSet presAssocID="{E5DD208A-9211-4942-89B6-B06CF059D349}" presName="bullet1" presStyleLbl="node1" presStyleIdx="0" presStyleCnt="1" custScaleX="63469" custScaleY="58969" custLinFactX="-262303" custLinFactY="111408" custLinFactNeighborX="-300000" custLinFactNeighborY="200000"/>
      <dgm:spPr/>
    </dgm:pt>
    <dgm:pt modelId="{17F5CE88-A9FF-413B-A72F-4A5A9472E2A5}" type="pres">
      <dgm:prSet presAssocID="{E5DD208A-9211-4942-89B6-B06CF059D349}" presName="textBox1" presStyleLbl="revTx" presStyleIdx="0" presStyleCnt="1" custScaleX="196025" custScaleY="36825" custLinFactNeighborX="42216" custLinFactNeighborY="113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C5C79A-2180-435A-8F3A-26544BDEB79A}" type="presOf" srcId="{E5DD208A-9211-4942-89B6-B06CF059D349}" destId="{17F5CE88-A9FF-413B-A72F-4A5A9472E2A5}" srcOrd="0" destOrd="0" presId="urn:microsoft.com/office/officeart/2005/8/layout/arrow2"/>
    <dgm:cxn modelId="{192B797C-9D6E-4126-8F9D-8E552141F512}" srcId="{E4EE493B-6667-4E44-862B-8D46643CBD77}" destId="{E5DD208A-9211-4942-89B6-B06CF059D349}" srcOrd="0" destOrd="0" parTransId="{2264E09A-0662-4F27-83E9-BB9A0CB1B4FF}" sibTransId="{954679DC-AAE9-4C5B-A051-B38BE858BDC2}"/>
    <dgm:cxn modelId="{BDDA9B54-5570-4EA3-884D-F987562E9F01}" type="presOf" srcId="{E4EE493B-6667-4E44-862B-8D46643CBD77}" destId="{81F8C70A-EDD6-42F3-AC7D-DBA99B60B971}" srcOrd="0" destOrd="0" presId="urn:microsoft.com/office/officeart/2005/8/layout/arrow2"/>
    <dgm:cxn modelId="{7F89FB00-FF2E-4609-8F97-8CCE1FA3ACC9}" type="presParOf" srcId="{81F8C70A-EDD6-42F3-AC7D-DBA99B60B971}" destId="{F3819E30-6FD7-4899-9BA8-44427D3C6040}" srcOrd="0" destOrd="0" presId="urn:microsoft.com/office/officeart/2005/8/layout/arrow2"/>
    <dgm:cxn modelId="{F3806980-422F-4F7F-8E04-EF6C3368D5A6}" type="presParOf" srcId="{81F8C70A-EDD6-42F3-AC7D-DBA99B60B971}" destId="{220E2E3F-49DA-4B17-91ED-7B6F942F2E7F}" srcOrd="1" destOrd="0" presId="urn:microsoft.com/office/officeart/2005/8/layout/arrow2"/>
    <dgm:cxn modelId="{6F49E075-A0E1-45E3-A1A6-C751AE00CE0C}" type="presParOf" srcId="{220E2E3F-49DA-4B17-91ED-7B6F942F2E7F}" destId="{BC624031-2E54-484B-8B58-99A9AE7E1D09}" srcOrd="0" destOrd="0" presId="urn:microsoft.com/office/officeart/2005/8/layout/arrow2"/>
    <dgm:cxn modelId="{3E0C174F-86AD-4CB7-BFCC-939221B61044}" type="presParOf" srcId="{220E2E3F-49DA-4B17-91ED-7B6F942F2E7F}" destId="{17F5CE88-A9FF-413B-A72F-4A5A9472E2A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EA355-26C1-4204-B73C-F585BAAA9ED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0B22A50-6530-4168-ABC1-08352ABEAFE4}">
      <dgm:prSet phldrT="[Texto]"/>
      <dgm:spPr/>
      <dgm:t>
        <a:bodyPr/>
        <a:lstStyle/>
        <a:p>
          <a:r>
            <a:rPr lang="es-MX" dirty="0" smtClean="0"/>
            <a:t>Accidente fuera del plantel</a:t>
          </a:r>
          <a:endParaRPr lang="es-MX" dirty="0"/>
        </a:p>
      </dgm:t>
    </dgm:pt>
    <dgm:pt modelId="{2C9452B4-65CF-435A-B146-BD4CFF647C54}" type="parTrans" cxnId="{95887F3F-B934-48C7-BDCD-5727F801FF63}">
      <dgm:prSet/>
      <dgm:spPr/>
      <dgm:t>
        <a:bodyPr/>
        <a:lstStyle/>
        <a:p>
          <a:endParaRPr lang="es-MX"/>
        </a:p>
      </dgm:t>
    </dgm:pt>
    <dgm:pt modelId="{AB57FD53-03ED-467E-A766-C8DF15410CB0}" type="sibTrans" cxnId="{95887F3F-B934-48C7-BDCD-5727F801FF63}">
      <dgm:prSet/>
      <dgm:spPr/>
      <dgm:t>
        <a:bodyPr/>
        <a:lstStyle/>
        <a:p>
          <a:endParaRPr lang="es-MX"/>
        </a:p>
      </dgm:t>
    </dgm:pt>
    <dgm:pt modelId="{EF2619A6-C5FA-4D41-BFAE-23A7F8C98016}">
      <dgm:prSet phldrT="[Texto]"/>
      <dgm:spPr/>
      <dgm:t>
        <a:bodyPr/>
        <a:lstStyle/>
        <a:p>
          <a:r>
            <a:rPr lang="es-MX" dirty="0" smtClean="0"/>
            <a:t>Notificar a padre/tutor</a:t>
          </a:r>
          <a:endParaRPr lang="es-MX" dirty="0"/>
        </a:p>
      </dgm:t>
    </dgm:pt>
    <dgm:pt modelId="{7BAF17A1-F01C-4D59-B0D8-2FBF8179F73D}" type="parTrans" cxnId="{036470DB-371C-4488-909E-266714CC37E6}">
      <dgm:prSet/>
      <dgm:spPr/>
      <dgm:t>
        <a:bodyPr/>
        <a:lstStyle/>
        <a:p>
          <a:endParaRPr lang="es-MX"/>
        </a:p>
      </dgm:t>
    </dgm:pt>
    <dgm:pt modelId="{36A0FDB4-FDDE-4403-BAF8-A20809534FD9}" type="sibTrans" cxnId="{036470DB-371C-4488-909E-266714CC37E6}">
      <dgm:prSet/>
      <dgm:spPr/>
      <dgm:t>
        <a:bodyPr/>
        <a:lstStyle/>
        <a:p>
          <a:endParaRPr lang="es-MX"/>
        </a:p>
      </dgm:t>
    </dgm:pt>
    <dgm:pt modelId="{4BF496AE-49C0-42B2-8E0B-507966E56F59}">
      <dgm:prSet phldrT="[Texto]"/>
      <dgm:spPr/>
      <dgm:t>
        <a:bodyPr/>
        <a:lstStyle/>
        <a:p>
          <a:r>
            <a:rPr lang="es-MX" dirty="0" smtClean="0"/>
            <a:t>Envío a unidad hospitalaria correspondiente</a:t>
          </a:r>
          <a:endParaRPr lang="es-MX" dirty="0"/>
        </a:p>
      </dgm:t>
    </dgm:pt>
    <dgm:pt modelId="{28F329DE-853D-41BB-A4B4-5AD60D8DCDC6}" type="parTrans" cxnId="{8A2600D0-6CA1-406B-83FF-9B7D1F822B6B}">
      <dgm:prSet/>
      <dgm:spPr/>
      <dgm:t>
        <a:bodyPr/>
        <a:lstStyle/>
        <a:p>
          <a:endParaRPr lang="es-MX"/>
        </a:p>
      </dgm:t>
    </dgm:pt>
    <dgm:pt modelId="{A737763B-8A52-400C-997A-3BB4CE940D9C}" type="sibTrans" cxnId="{8A2600D0-6CA1-406B-83FF-9B7D1F822B6B}">
      <dgm:prSet/>
      <dgm:spPr/>
      <dgm:t>
        <a:bodyPr/>
        <a:lstStyle/>
        <a:p>
          <a:endParaRPr lang="es-MX"/>
        </a:p>
      </dgm:t>
    </dgm:pt>
    <dgm:pt modelId="{D33061CF-16A0-448C-86FF-C16E1DE9420E}">
      <dgm:prSet phldrT="[Texto]" custT="1"/>
      <dgm:spPr/>
      <dgm:t>
        <a:bodyPr/>
        <a:lstStyle/>
        <a:p>
          <a:r>
            <a:rPr lang="es-MX" sz="2400" dirty="0" smtClean="0"/>
            <a:t>Informar opciones de atención medica </a:t>
          </a:r>
          <a:r>
            <a:rPr lang="es-MX" sz="1600" dirty="0" smtClean="0"/>
            <a:t>(Seguridad social o Seguro METLIFE)</a:t>
          </a:r>
          <a:endParaRPr lang="es-MX" sz="1600" dirty="0"/>
        </a:p>
      </dgm:t>
    </dgm:pt>
    <dgm:pt modelId="{702EFB53-5AB5-4DAD-B01F-E1C17A040B92}" type="parTrans" cxnId="{71BF5AFA-7DE8-437C-ABC2-4F2562708A8C}">
      <dgm:prSet/>
      <dgm:spPr/>
      <dgm:t>
        <a:bodyPr/>
        <a:lstStyle/>
        <a:p>
          <a:endParaRPr lang="es-MX"/>
        </a:p>
      </dgm:t>
    </dgm:pt>
    <dgm:pt modelId="{D06CBC3C-D0A8-41AA-BCBA-6619FDF63269}" type="sibTrans" cxnId="{71BF5AFA-7DE8-437C-ABC2-4F2562708A8C}">
      <dgm:prSet/>
      <dgm:spPr/>
      <dgm:t>
        <a:bodyPr/>
        <a:lstStyle/>
        <a:p>
          <a:endParaRPr lang="es-MX"/>
        </a:p>
      </dgm:t>
    </dgm:pt>
    <dgm:pt modelId="{04E5DF6C-3AFA-484B-A453-62B0214BF6E0}">
      <dgm:prSet phldrT="[Texto]"/>
      <dgm:spPr/>
      <dgm:t>
        <a:bodyPr/>
        <a:lstStyle/>
        <a:p>
          <a:r>
            <a:rPr lang="es-MX" dirty="0" smtClean="0"/>
            <a:t>Verificar si cuenta con atención médica en el lugar</a:t>
          </a:r>
          <a:endParaRPr lang="es-MX" dirty="0"/>
        </a:p>
      </dgm:t>
    </dgm:pt>
    <dgm:pt modelId="{3398149D-4C91-4D37-8F9F-3CD992B110CA}" type="parTrans" cxnId="{A712E94B-B304-4DF9-9336-D54C2AB5E282}">
      <dgm:prSet/>
      <dgm:spPr/>
      <dgm:t>
        <a:bodyPr/>
        <a:lstStyle/>
        <a:p>
          <a:endParaRPr lang="es-MX"/>
        </a:p>
      </dgm:t>
    </dgm:pt>
    <dgm:pt modelId="{1D6B55E3-A4FC-43A6-9FC3-287C0874D951}" type="sibTrans" cxnId="{A712E94B-B304-4DF9-9336-D54C2AB5E282}">
      <dgm:prSet/>
      <dgm:spPr/>
      <dgm:t>
        <a:bodyPr/>
        <a:lstStyle/>
        <a:p>
          <a:endParaRPr lang="es-MX"/>
        </a:p>
      </dgm:t>
    </dgm:pt>
    <dgm:pt modelId="{49372355-A821-4C7D-8FA7-2EB7C549AF42}" type="pres">
      <dgm:prSet presAssocID="{A42EA355-26C1-4204-B73C-F585BAAA9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913CB7-E1ED-4AED-A714-59CF7A83B82A}" type="pres">
      <dgm:prSet presAssocID="{A42EA355-26C1-4204-B73C-F585BAAA9ED1}" presName="cycle" presStyleCnt="0"/>
      <dgm:spPr/>
    </dgm:pt>
    <dgm:pt modelId="{AAC00779-3C66-48BD-B6F0-373739D5B11D}" type="pres">
      <dgm:prSet presAssocID="{D0B22A50-6530-4168-ABC1-08352ABEAFE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1C8480-3A63-4B75-BAB6-F33228D926E1}" type="pres">
      <dgm:prSet presAssocID="{AB57FD53-03ED-467E-A766-C8DF15410CB0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CE15C7C0-8AB5-4A4D-B141-524F3FD7538C}" type="pres">
      <dgm:prSet presAssocID="{04E5DF6C-3AFA-484B-A453-62B0214BF6E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7CEEF-560A-4C8B-A187-3710EA7F7144}" type="pres">
      <dgm:prSet presAssocID="{EF2619A6-C5FA-4D41-BFAE-23A7F8C9801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DA9894-8708-44C7-BB00-065359BE1ABC}" type="pres">
      <dgm:prSet presAssocID="{D33061CF-16A0-448C-86FF-C16E1DE9420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4CE6A-3708-45F0-A0E9-D3CFE312F5DF}" type="pres">
      <dgm:prSet presAssocID="{4BF496AE-49C0-42B2-8E0B-507966E56F5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E49481-C493-49C8-9DA9-F338067D6222}" type="presOf" srcId="{AB57FD53-03ED-467E-A766-C8DF15410CB0}" destId="{D71C8480-3A63-4B75-BAB6-F33228D926E1}" srcOrd="0" destOrd="0" presId="urn:microsoft.com/office/officeart/2005/8/layout/cycle3"/>
    <dgm:cxn modelId="{9ED853DF-DFE6-404C-8D5A-EC9751510CB4}" type="presOf" srcId="{EF2619A6-C5FA-4D41-BFAE-23A7F8C98016}" destId="{9307CEEF-560A-4C8B-A187-3710EA7F7144}" srcOrd="0" destOrd="0" presId="urn:microsoft.com/office/officeart/2005/8/layout/cycle3"/>
    <dgm:cxn modelId="{3E88BFAC-2558-412C-989C-3A38D7E37F6F}" type="presOf" srcId="{A42EA355-26C1-4204-B73C-F585BAAA9ED1}" destId="{49372355-A821-4C7D-8FA7-2EB7C549AF42}" srcOrd="0" destOrd="0" presId="urn:microsoft.com/office/officeart/2005/8/layout/cycle3"/>
    <dgm:cxn modelId="{71BF5AFA-7DE8-437C-ABC2-4F2562708A8C}" srcId="{A42EA355-26C1-4204-B73C-F585BAAA9ED1}" destId="{D33061CF-16A0-448C-86FF-C16E1DE9420E}" srcOrd="3" destOrd="0" parTransId="{702EFB53-5AB5-4DAD-B01F-E1C17A040B92}" sibTransId="{D06CBC3C-D0A8-41AA-BCBA-6619FDF63269}"/>
    <dgm:cxn modelId="{DCD0FA73-4AC1-491B-A003-49D04902B9E5}" type="presOf" srcId="{4BF496AE-49C0-42B2-8E0B-507966E56F59}" destId="{4DC4CE6A-3708-45F0-A0E9-D3CFE312F5DF}" srcOrd="0" destOrd="0" presId="urn:microsoft.com/office/officeart/2005/8/layout/cycle3"/>
    <dgm:cxn modelId="{95887F3F-B934-48C7-BDCD-5727F801FF63}" srcId="{A42EA355-26C1-4204-B73C-F585BAAA9ED1}" destId="{D0B22A50-6530-4168-ABC1-08352ABEAFE4}" srcOrd="0" destOrd="0" parTransId="{2C9452B4-65CF-435A-B146-BD4CFF647C54}" sibTransId="{AB57FD53-03ED-467E-A766-C8DF15410CB0}"/>
    <dgm:cxn modelId="{A712E94B-B304-4DF9-9336-D54C2AB5E282}" srcId="{A42EA355-26C1-4204-B73C-F585BAAA9ED1}" destId="{04E5DF6C-3AFA-484B-A453-62B0214BF6E0}" srcOrd="1" destOrd="0" parTransId="{3398149D-4C91-4D37-8F9F-3CD992B110CA}" sibTransId="{1D6B55E3-A4FC-43A6-9FC3-287C0874D951}"/>
    <dgm:cxn modelId="{036470DB-371C-4488-909E-266714CC37E6}" srcId="{A42EA355-26C1-4204-B73C-F585BAAA9ED1}" destId="{EF2619A6-C5FA-4D41-BFAE-23A7F8C98016}" srcOrd="2" destOrd="0" parTransId="{7BAF17A1-F01C-4D59-B0D8-2FBF8179F73D}" sibTransId="{36A0FDB4-FDDE-4403-BAF8-A20809534FD9}"/>
    <dgm:cxn modelId="{E4305064-4258-45F4-9202-EE14DBC6B18A}" type="presOf" srcId="{D33061CF-16A0-448C-86FF-C16E1DE9420E}" destId="{1DDA9894-8708-44C7-BB00-065359BE1ABC}" srcOrd="0" destOrd="0" presId="urn:microsoft.com/office/officeart/2005/8/layout/cycle3"/>
    <dgm:cxn modelId="{8A2600D0-6CA1-406B-83FF-9B7D1F822B6B}" srcId="{A42EA355-26C1-4204-B73C-F585BAAA9ED1}" destId="{4BF496AE-49C0-42B2-8E0B-507966E56F59}" srcOrd="4" destOrd="0" parTransId="{28F329DE-853D-41BB-A4B4-5AD60D8DCDC6}" sibTransId="{A737763B-8A52-400C-997A-3BB4CE940D9C}"/>
    <dgm:cxn modelId="{9659F245-C4D6-4AAA-A5B5-DD18E547D261}" type="presOf" srcId="{04E5DF6C-3AFA-484B-A453-62B0214BF6E0}" destId="{CE15C7C0-8AB5-4A4D-B141-524F3FD7538C}" srcOrd="0" destOrd="0" presId="urn:microsoft.com/office/officeart/2005/8/layout/cycle3"/>
    <dgm:cxn modelId="{FF03D8DB-7F31-46BD-B5C3-2D8B0401F589}" type="presOf" srcId="{D0B22A50-6530-4168-ABC1-08352ABEAFE4}" destId="{AAC00779-3C66-48BD-B6F0-373739D5B11D}" srcOrd="0" destOrd="0" presId="urn:microsoft.com/office/officeart/2005/8/layout/cycle3"/>
    <dgm:cxn modelId="{C72AFB48-825A-4696-9FF6-72505174CCA6}" type="presParOf" srcId="{49372355-A821-4C7D-8FA7-2EB7C549AF42}" destId="{DC913CB7-E1ED-4AED-A714-59CF7A83B82A}" srcOrd="0" destOrd="0" presId="urn:microsoft.com/office/officeart/2005/8/layout/cycle3"/>
    <dgm:cxn modelId="{4D4BB321-EC45-48DD-A178-13F2EB123945}" type="presParOf" srcId="{DC913CB7-E1ED-4AED-A714-59CF7A83B82A}" destId="{AAC00779-3C66-48BD-B6F0-373739D5B11D}" srcOrd="0" destOrd="0" presId="urn:microsoft.com/office/officeart/2005/8/layout/cycle3"/>
    <dgm:cxn modelId="{5F32BC13-5F9F-40DA-A27D-527D25362A74}" type="presParOf" srcId="{DC913CB7-E1ED-4AED-A714-59CF7A83B82A}" destId="{D71C8480-3A63-4B75-BAB6-F33228D926E1}" srcOrd="1" destOrd="0" presId="urn:microsoft.com/office/officeart/2005/8/layout/cycle3"/>
    <dgm:cxn modelId="{F2BAB060-A6B6-4E12-9DB7-B26E366BB08B}" type="presParOf" srcId="{DC913CB7-E1ED-4AED-A714-59CF7A83B82A}" destId="{CE15C7C0-8AB5-4A4D-B141-524F3FD7538C}" srcOrd="2" destOrd="0" presId="urn:microsoft.com/office/officeart/2005/8/layout/cycle3"/>
    <dgm:cxn modelId="{DB40355B-8E4C-447C-AA93-500AD636FBEC}" type="presParOf" srcId="{DC913CB7-E1ED-4AED-A714-59CF7A83B82A}" destId="{9307CEEF-560A-4C8B-A187-3710EA7F7144}" srcOrd="3" destOrd="0" presId="urn:microsoft.com/office/officeart/2005/8/layout/cycle3"/>
    <dgm:cxn modelId="{D0B45A76-0C03-4432-B080-B21EBAEC31AB}" type="presParOf" srcId="{DC913CB7-E1ED-4AED-A714-59CF7A83B82A}" destId="{1DDA9894-8708-44C7-BB00-065359BE1ABC}" srcOrd="4" destOrd="0" presId="urn:microsoft.com/office/officeart/2005/8/layout/cycle3"/>
    <dgm:cxn modelId="{0EFBCF2B-0290-4B71-BAC1-6AE81E682984}" type="presParOf" srcId="{DC913CB7-E1ED-4AED-A714-59CF7A83B82A}" destId="{4DC4CE6A-3708-45F0-A0E9-D3CFE312F5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EE493B-6667-4E44-862B-8D46643CBD77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E5DD208A-9211-4942-89B6-B06CF059D349}">
      <dgm:prSet phldrT="[Texto]" custT="1"/>
      <dgm:spPr/>
      <dgm:t>
        <a:bodyPr/>
        <a:lstStyle/>
        <a:p>
          <a:r>
            <a:rPr lang="es-MX" sz="1800" b="1" dirty="0" smtClean="0"/>
            <a:t>En caso necesario de ambulancia solicitarla al 911 o en</a:t>
          </a:r>
          <a:br>
            <a:rPr lang="es-MX" sz="1800" b="1" dirty="0" smtClean="0"/>
          </a:br>
          <a:r>
            <a:rPr lang="es-MX" sz="1800" b="1" dirty="0" smtClean="0"/>
            <a:t>METLIFE: </a:t>
          </a:r>
          <a:r>
            <a:rPr lang="es-MX" sz="1800" dirty="0" smtClean="0"/>
            <a:t>01.800.00.METLIFE (638.5433)</a:t>
          </a:r>
          <a:endParaRPr lang="es-MX" sz="1800" b="1" dirty="0"/>
        </a:p>
      </dgm:t>
    </dgm:pt>
    <dgm:pt modelId="{2264E09A-0662-4F27-83E9-BB9A0CB1B4FF}" type="parTrans" cxnId="{192B797C-9D6E-4126-8F9D-8E552141F512}">
      <dgm:prSet/>
      <dgm:spPr/>
      <dgm:t>
        <a:bodyPr/>
        <a:lstStyle/>
        <a:p>
          <a:endParaRPr lang="es-MX"/>
        </a:p>
      </dgm:t>
    </dgm:pt>
    <dgm:pt modelId="{954679DC-AAE9-4C5B-A051-B38BE858BDC2}" type="sibTrans" cxnId="{192B797C-9D6E-4126-8F9D-8E552141F512}">
      <dgm:prSet/>
      <dgm:spPr/>
      <dgm:t>
        <a:bodyPr/>
        <a:lstStyle/>
        <a:p>
          <a:endParaRPr lang="es-MX"/>
        </a:p>
      </dgm:t>
    </dgm:pt>
    <dgm:pt modelId="{81F8C70A-EDD6-42F3-AC7D-DBA99B60B971}" type="pres">
      <dgm:prSet presAssocID="{E4EE493B-6667-4E44-862B-8D46643CBD77}" presName="arrowDiagram" presStyleCnt="0">
        <dgm:presLayoutVars>
          <dgm:chMax val="5"/>
          <dgm:dir/>
          <dgm:resizeHandles val="exact"/>
        </dgm:presLayoutVars>
      </dgm:prSet>
      <dgm:spPr/>
    </dgm:pt>
    <dgm:pt modelId="{F3819E30-6FD7-4899-9BA8-44427D3C6040}" type="pres">
      <dgm:prSet presAssocID="{E4EE493B-6667-4E44-862B-8D46643CBD77}" presName="arrow" presStyleLbl="bgShp" presStyleIdx="0" presStyleCnt="1" custScaleX="51545" custScaleY="54459" custLinFactNeighborX="5575" custLinFactNeighborY="-15718"/>
      <dgm:spPr/>
    </dgm:pt>
    <dgm:pt modelId="{220E2E3F-49DA-4B17-91ED-7B6F942F2E7F}" type="pres">
      <dgm:prSet presAssocID="{E4EE493B-6667-4E44-862B-8D46643CBD77}" presName="arrowDiagram1" presStyleCnt="0">
        <dgm:presLayoutVars>
          <dgm:bulletEnabled val="1"/>
        </dgm:presLayoutVars>
      </dgm:prSet>
      <dgm:spPr/>
    </dgm:pt>
    <dgm:pt modelId="{BC624031-2E54-484B-8B58-99A9AE7E1D09}" type="pres">
      <dgm:prSet presAssocID="{E5DD208A-9211-4942-89B6-B06CF059D349}" presName="bullet1" presStyleLbl="node1" presStyleIdx="0" presStyleCnt="1" custScaleX="72298" custScaleY="64481" custLinFactNeighborX="-93288" custLinFactNeighborY="-50231"/>
      <dgm:spPr/>
    </dgm:pt>
    <dgm:pt modelId="{17F5CE88-A9FF-413B-A72F-4A5A9472E2A5}" type="pres">
      <dgm:prSet presAssocID="{E5DD208A-9211-4942-89B6-B06CF059D349}" presName="textBox1" presStyleLbl="revTx" presStyleIdx="0" presStyleCnt="1" custScaleX="185064" custScaleY="61015" custLinFactNeighborX="34738" custLinFactNeighborY="-230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2E98EB0-2C7D-4777-AB6A-287F19D90FAE}" type="presOf" srcId="{E4EE493B-6667-4E44-862B-8D46643CBD77}" destId="{81F8C70A-EDD6-42F3-AC7D-DBA99B60B971}" srcOrd="0" destOrd="0" presId="urn:microsoft.com/office/officeart/2005/8/layout/arrow2"/>
    <dgm:cxn modelId="{192B797C-9D6E-4126-8F9D-8E552141F512}" srcId="{E4EE493B-6667-4E44-862B-8D46643CBD77}" destId="{E5DD208A-9211-4942-89B6-B06CF059D349}" srcOrd="0" destOrd="0" parTransId="{2264E09A-0662-4F27-83E9-BB9A0CB1B4FF}" sibTransId="{954679DC-AAE9-4C5B-A051-B38BE858BDC2}"/>
    <dgm:cxn modelId="{922FE305-90A9-4506-A485-EAECF79D72E2}" type="presOf" srcId="{E5DD208A-9211-4942-89B6-B06CF059D349}" destId="{17F5CE88-A9FF-413B-A72F-4A5A9472E2A5}" srcOrd="0" destOrd="0" presId="urn:microsoft.com/office/officeart/2005/8/layout/arrow2"/>
    <dgm:cxn modelId="{05A6AED4-6A4D-422C-8E43-2DD14F70AD57}" type="presParOf" srcId="{81F8C70A-EDD6-42F3-AC7D-DBA99B60B971}" destId="{F3819E30-6FD7-4899-9BA8-44427D3C6040}" srcOrd="0" destOrd="0" presId="urn:microsoft.com/office/officeart/2005/8/layout/arrow2"/>
    <dgm:cxn modelId="{DF09DF83-2BE4-47C6-B5AA-156D5F8AD780}" type="presParOf" srcId="{81F8C70A-EDD6-42F3-AC7D-DBA99B60B971}" destId="{220E2E3F-49DA-4B17-91ED-7B6F942F2E7F}" srcOrd="1" destOrd="0" presId="urn:microsoft.com/office/officeart/2005/8/layout/arrow2"/>
    <dgm:cxn modelId="{4F21795A-A57A-43C4-ACD0-43066B68F1B8}" type="presParOf" srcId="{220E2E3F-49DA-4B17-91ED-7B6F942F2E7F}" destId="{BC624031-2E54-484B-8B58-99A9AE7E1D09}" srcOrd="0" destOrd="0" presId="urn:microsoft.com/office/officeart/2005/8/layout/arrow2"/>
    <dgm:cxn modelId="{5B391B1B-DEED-4D9F-957B-2E028C4B2B91}" type="presParOf" srcId="{220E2E3F-49DA-4B17-91ED-7B6F942F2E7F}" destId="{17F5CE88-A9FF-413B-A72F-4A5A9472E2A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705F8-0FB6-4EEA-8863-63AA866E0781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3DD189B-3C04-463A-B31F-2F8074D3AE1A}">
      <dgm:prSet phldrT="[Texto]" phldr="1"/>
      <dgm:spPr/>
      <dgm:t>
        <a:bodyPr/>
        <a:lstStyle/>
        <a:p>
          <a:endParaRPr lang="es-MX" dirty="0"/>
        </a:p>
      </dgm:t>
    </dgm:pt>
    <dgm:pt modelId="{14C1C4CB-A75C-4264-ADEB-2BE6094C6869}" type="parTrans" cxnId="{594BCBDB-43FC-4775-907D-8B4A3FE8C401}">
      <dgm:prSet/>
      <dgm:spPr/>
      <dgm:t>
        <a:bodyPr/>
        <a:lstStyle/>
        <a:p>
          <a:endParaRPr lang="es-MX"/>
        </a:p>
      </dgm:t>
    </dgm:pt>
    <dgm:pt modelId="{C27B7EB6-D7D4-4629-BCE2-548A58C4907E}" type="sibTrans" cxnId="{594BCBDB-43FC-4775-907D-8B4A3FE8C401}">
      <dgm:prSet/>
      <dgm:spPr/>
      <dgm:t>
        <a:bodyPr/>
        <a:lstStyle/>
        <a:p>
          <a:endParaRPr lang="es-MX"/>
        </a:p>
      </dgm:t>
    </dgm:pt>
    <dgm:pt modelId="{03774A87-10AD-47B6-82E5-05C2E7F8708F}">
      <dgm:prSet phldrT="[Texto]" custT="1"/>
      <dgm:spPr/>
      <dgm:t>
        <a:bodyPr/>
        <a:lstStyle/>
        <a:p>
          <a:r>
            <a:rPr lang="es-MX" sz="1600" dirty="0" smtClean="0"/>
            <a:t>Instalaciones del plantel</a:t>
          </a:r>
          <a:endParaRPr lang="es-MX" sz="1600" dirty="0"/>
        </a:p>
      </dgm:t>
    </dgm:pt>
    <dgm:pt modelId="{2DB77848-306A-4269-9C9F-2DA7BA29C7F1}" type="parTrans" cxnId="{9ECB9031-944D-43EA-BEDA-2E3191BF93F0}">
      <dgm:prSet/>
      <dgm:spPr/>
      <dgm:t>
        <a:bodyPr/>
        <a:lstStyle/>
        <a:p>
          <a:endParaRPr lang="es-MX"/>
        </a:p>
      </dgm:t>
    </dgm:pt>
    <dgm:pt modelId="{C9594DD3-6FE5-4AF7-89B3-73FF808DC6EC}" type="sibTrans" cxnId="{9ECB9031-944D-43EA-BEDA-2E3191BF93F0}">
      <dgm:prSet/>
      <dgm:spPr/>
      <dgm:t>
        <a:bodyPr/>
        <a:lstStyle/>
        <a:p>
          <a:endParaRPr lang="es-MX"/>
        </a:p>
      </dgm:t>
    </dgm:pt>
    <dgm:pt modelId="{7384BCB1-31D6-47B3-A112-DA977567FC46}">
      <dgm:prSet phldrT="[Texto]" custT="1"/>
      <dgm:spPr/>
      <dgm:t>
        <a:bodyPr/>
        <a:lstStyle/>
        <a:p>
          <a:r>
            <a:rPr lang="es-MX" sz="1600" dirty="0" smtClean="0"/>
            <a:t>Eventos deportivos y sociales</a:t>
          </a:r>
          <a:endParaRPr lang="es-MX" sz="1600" dirty="0"/>
        </a:p>
      </dgm:t>
    </dgm:pt>
    <dgm:pt modelId="{38F45F86-94DE-4717-9322-CD08D61104E0}" type="parTrans" cxnId="{72557042-1E94-437A-ABDA-348FFDF893B8}">
      <dgm:prSet/>
      <dgm:spPr/>
      <dgm:t>
        <a:bodyPr/>
        <a:lstStyle/>
        <a:p>
          <a:endParaRPr lang="es-MX"/>
        </a:p>
      </dgm:t>
    </dgm:pt>
    <dgm:pt modelId="{85CFB4B6-1BEA-4E18-B63E-D42DDC19E0E3}" type="sibTrans" cxnId="{72557042-1E94-437A-ABDA-348FFDF893B8}">
      <dgm:prSet/>
      <dgm:spPr/>
      <dgm:t>
        <a:bodyPr/>
        <a:lstStyle/>
        <a:p>
          <a:endParaRPr lang="es-MX"/>
        </a:p>
      </dgm:t>
    </dgm:pt>
    <dgm:pt modelId="{A435ADBB-4FE8-4FEC-B2DD-2299780F47E6}">
      <dgm:prSet phldrT="[Texto]" custT="1"/>
      <dgm:spPr/>
      <dgm:t>
        <a:bodyPr/>
        <a:lstStyle/>
        <a:p>
          <a:r>
            <a:rPr lang="es-MX" sz="1600" dirty="0" smtClean="0"/>
            <a:t>Trayecto de la casa a escuela y viceversa</a:t>
          </a:r>
          <a:endParaRPr lang="es-MX" sz="1600" dirty="0"/>
        </a:p>
      </dgm:t>
    </dgm:pt>
    <dgm:pt modelId="{6B5813CA-7700-4EB4-AC90-94D742B00804}" type="parTrans" cxnId="{FCFDBD95-888D-47E4-9FE7-5D2241D8273E}">
      <dgm:prSet/>
      <dgm:spPr/>
      <dgm:t>
        <a:bodyPr/>
        <a:lstStyle/>
        <a:p>
          <a:endParaRPr lang="es-MX"/>
        </a:p>
      </dgm:t>
    </dgm:pt>
    <dgm:pt modelId="{342BF343-F6FB-4A65-8AF4-79759712437B}" type="sibTrans" cxnId="{FCFDBD95-888D-47E4-9FE7-5D2241D8273E}">
      <dgm:prSet/>
      <dgm:spPr/>
      <dgm:t>
        <a:bodyPr/>
        <a:lstStyle/>
        <a:p>
          <a:endParaRPr lang="es-MX"/>
        </a:p>
      </dgm:t>
    </dgm:pt>
    <dgm:pt modelId="{5679DB6A-6556-4B76-8C5E-66BCF4ED8D6F}">
      <dgm:prSet phldrT="[Texto]" custT="1"/>
      <dgm:spPr/>
      <dgm:t>
        <a:bodyPr/>
        <a:lstStyle/>
        <a:p>
          <a:r>
            <a:rPr lang="es-MX" sz="1600" dirty="0" smtClean="0"/>
            <a:t>Excursiones</a:t>
          </a:r>
          <a:endParaRPr lang="es-MX" sz="1600" dirty="0"/>
        </a:p>
      </dgm:t>
    </dgm:pt>
    <dgm:pt modelId="{8EDFD5C8-B373-4E02-AC0E-5464C3F1447E}" type="parTrans" cxnId="{0E707FC7-11D7-4E20-96EB-64121A58F2F3}">
      <dgm:prSet/>
      <dgm:spPr/>
      <dgm:t>
        <a:bodyPr/>
        <a:lstStyle/>
        <a:p>
          <a:endParaRPr lang="es-MX"/>
        </a:p>
      </dgm:t>
    </dgm:pt>
    <dgm:pt modelId="{D2AB7692-CA81-4617-82F8-59690E910B0C}" type="sibTrans" cxnId="{0E707FC7-11D7-4E20-96EB-64121A58F2F3}">
      <dgm:prSet/>
      <dgm:spPr/>
      <dgm:t>
        <a:bodyPr/>
        <a:lstStyle/>
        <a:p>
          <a:endParaRPr lang="es-MX"/>
        </a:p>
      </dgm:t>
    </dgm:pt>
    <dgm:pt modelId="{A1C02686-DD00-4275-83F4-6D35B493356A}">
      <dgm:prSet phldrT="[Texto]" custT="1"/>
      <dgm:spPr/>
      <dgm:t>
        <a:bodyPr/>
        <a:lstStyle/>
        <a:p>
          <a:r>
            <a:rPr lang="es-MX" sz="1600" dirty="0" smtClean="0"/>
            <a:t>Actividades culturales o recreativas</a:t>
          </a:r>
          <a:endParaRPr lang="es-MX" sz="1600" dirty="0"/>
        </a:p>
      </dgm:t>
    </dgm:pt>
    <dgm:pt modelId="{EFE4294E-AE17-4323-8E29-973A48275E2D}" type="parTrans" cxnId="{8481F4C8-884E-4F42-8C5B-46DB0E2BC64A}">
      <dgm:prSet/>
      <dgm:spPr/>
      <dgm:t>
        <a:bodyPr/>
        <a:lstStyle/>
        <a:p>
          <a:endParaRPr lang="es-MX"/>
        </a:p>
      </dgm:t>
    </dgm:pt>
    <dgm:pt modelId="{72B23625-1745-4684-BEA7-E8DA47E43D9D}" type="sibTrans" cxnId="{8481F4C8-884E-4F42-8C5B-46DB0E2BC64A}">
      <dgm:prSet/>
      <dgm:spPr/>
      <dgm:t>
        <a:bodyPr/>
        <a:lstStyle/>
        <a:p>
          <a:endParaRPr lang="es-MX"/>
        </a:p>
      </dgm:t>
    </dgm:pt>
    <dgm:pt modelId="{D1539356-D45C-4237-BB61-D5A85A9D8C1C}" type="pres">
      <dgm:prSet presAssocID="{EA2705F8-0FB6-4EEA-8863-63AA866E07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30C437F-570C-49B8-A798-FED30E3DF847}" type="pres">
      <dgm:prSet presAssocID="{EA2705F8-0FB6-4EEA-8863-63AA866E0781}" presName="radial" presStyleCnt="0">
        <dgm:presLayoutVars>
          <dgm:animLvl val="ctr"/>
        </dgm:presLayoutVars>
      </dgm:prSet>
      <dgm:spPr/>
    </dgm:pt>
    <dgm:pt modelId="{FC519F76-2505-463F-974C-82BBDE3134D7}" type="pres">
      <dgm:prSet presAssocID="{83DD189B-3C04-463A-B31F-2F8074D3AE1A}" presName="centerShape" presStyleLbl="vennNode1" presStyleIdx="0" presStyleCnt="6"/>
      <dgm:spPr/>
      <dgm:t>
        <a:bodyPr/>
        <a:lstStyle/>
        <a:p>
          <a:endParaRPr lang="es-MX"/>
        </a:p>
      </dgm:t>
    </dgm:pt>
    <dgm:pt modelId="{40ECA6CE-151C-4371-98CC-1C76BF899586}" type="pres">
      <dgm:prSet presAssocID="{03774A87-10AD-47B6-82E5-05C2E7F8708F}" presName="node" presStyleLbl="vennNode1" presStyleIdx="1" presStyleCnt="6" custRadScaleRad="1031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DC9C3B-9247-4D1C-A2B8-A9AAB4A272AA}" type="pres">
      <dgm:prSet presAssocID="{7384BCB1-31D6-47B3-A112-DA977567FC46}" presName="node" presStyleLbl="vennNode1" presStyleIdx="2" presStyleCnt="6" custRadScaleRad="108170" custRadScaleInc="-44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8A0DF1-79A3-4D2E-B937-3BAB4E010F9B}" type="pres">
      <dgm:prSet presAssocID="{A435ADBB-4FE8-4FEC-B2DD-2299780F47E6}" presName="node" presStyleLbl="vennNode1" presStyleIdx="3" presStyleCnt="6" custRadScaleRad="107624" custRadScaleInc="-5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519159-22C8-4DB6-85E8-144DE357060C}" type="pres">
      <dgm:prSet presAssocID="{5679DB6A-6556-4B76-8C5E-66BCF4ED8D6F}" presName="node" presStyleLbl="vennNode1" presStyleIdx="4" presStyleCnt="6" custRadScaleRad="107493" custRadScaleInc="12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7E7E1D-C8C8-41E0-8009-1EED7889E495}" type="pres">
      <dgm:prSet presAssocID="{A1C02686-DD00-4275-83F4-6D35B493356A}" presName="node" presStyleLbl="vennNode1" presStyleIdx="5" presStyleCnt="6" custRadScaleRad="107849" custRadScaleInc="-4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557042-1E94-437A-ABDA-348FFDF893B8}" srcId="{83DD189B-3C04-463A-B31F-2F8074D3AE1A}" destId="{7384BCB1-31D6-47B3-A112-DA977567FC46}" srcOrd="1" destOrd="0" parTransId="{38F45F86-94DE-4717-9322-CD08D61104E0}" sibTransId="{85CFB4B6-1BEA-4E18-B63E-D42DDC19E0E3}"/>
    <dgm:cxn modelId="{06D38219-61CD-456A-A17F-E87ED7ED529B}" type="presOf" srcId="{A435ADBB-4FE8-4FEC-B2DD-2299780F47E6}" destId="{208A0DF1-79A3-4D2E-B937-3BAB4E010F9B}" srcOrd="0" destOrd="0" presId="urn:microsoft.com/office/officeart/2005/8/layout/radial3"/>
    <dgm:cxn modelId="{594BCBDB-43FC-4775-907D-8B4A3FE8C401}" srcId="{EA2705F8-0FB6-4EEA-8863-63AA866E0781}" destId="{83DD189B-3C04-463A-B31F-2F8074D3AE1A}" srcOrd="0" destOrd="0" parTransId="{14C1C4CB-A75C-4264-ADEB-2BE6094C6869}" sibTransId="{C27B7EB6-D7D4-4629-BCE2-548A58C4907E}"/>
    <dgm:cxn modelId="{FD6110AC-0B52-4F80-8648-A187636F2361}" type="presOf" srcId="{EA2705F8-0FB6-4EEA-8863-63AA866E0781}" destId="{D1539356-D45C-4237-BB61-D5A85A9D8C1C}" srcOrd="0" destOrd="0" presId="urn:microsoft.com/office/officeart/2005/8/layout/radial3"/>
    <dgm:cxn modelId="{E6A6FBE6-709F-457B-B1D0-C12BC84AA85D}" type="presOf" srcId="{5679DB6A-6556-4B76-8C5E-66BCF4ED8D6F}" destId="{9D519159-22C8-4DB6-85E8-144DE357060C}" srcOrd="0" destOrd="0" presId="urn:microsoft.com/office/officeart/2005/8/layout/radial3"/>
    <dgm:cxn modelId="{FCFDBD95-888D-47E4-9FE7-5D2241D8273E}" srcId="{83DD189B-3C04-463A-B31F-2F8074D3AE1A}" destId="{A435ADBB-4FE8-4FEC-B2DD-2299780F47E6}" srcOrd="2" destOrd="0" parTransId="{6B5813CA-7700-4EB4-AC90-94D742B00804}" sibTransId="{342BF343-F6FB-4A65-8AF4-79759712437B}"/>
    <dgm:cxn modelId="{FD8E51DC-0030-4522-8DC0-504342BB4568}" type="presOf" srcId="{A1C02686-DD00-4275-83F4-6D35B493356A}" destId="{297E7E1D-C8C8-41E0-8009-1EED7889E495}" srcOrd="0" destOrd="0" presId="urn:microsoft.com/office/officeart/2005/8/layout/radial3"/>
    <dgm:cxn modelId="{E68AD9C4-DD1F-4C1D-AD64-950DB12A3136}" type="presOf" srcId="{7384BCB1-31D6-47B3-A112-DA977567FC46}" destId="{C5DC9C3B-9247-4D1C-A2B8-A9AAB4A272AA}" srcOrd="0" destOrd="0" presId="urn:microsoft.com/office/officeart/2005/8/layout/radial3"/>
    <dgm:cxn modelId="{0E707FC7-11D7-4E20-96EB-64121A58F2F3}" srcId="{83DD189B-3C04-463A-B31F-2F8074D3AE1A}" destId="{5679DB6A-6556-4B76-8C5E-66BCF4ED8D6F}" srcOrd="3" destOrd="0" parTransId="{8EDFD5C8-B373-4E02-AC0E-5464C3F1447E}" sibTransId="{D2AB7692-CA81-4617-82F8-59690E910B0C}"/>
    <dgm:cxn modelId="{17DDAA09-77F2-41AD-A8D6-90BD1817132B}" type="presOf" srcId="{83DD189B-3C04-463A-B31F-2F8074D3AE1A}" destId="{FC519F76-2505-463F-974C-82BBDE3134D7}" srcOrd="0" destOrd="0" presId="urn:microsoft.com/office/officeart/2005/8/layout/radial3"/>
    <dgm:cxn modelId="{8481F4C8-884E-4F42-8C5B-46DB0E2BC64A}" srcId="{83DD189B-3C04-463A-B31F-2F8074D3AE1A}" destId="{A1C02686-DD00-4275-83F4-6D35B493356A}" srcOrd="4" destOrd="0" parTransId="{EFE4294E-AE17-4323-8E29-973A48275E2D}" sibTransId="{72B23625-1745-4684-BEA7-E8DA47E43D9D}"/>
    <dgm:cxn modelId="{9ECB9031-944D-43EA-BEDA-2E3191BF93F0}" srcId="{83DD189B-3C04-463A-B31F-2F8074D3AE1A}" destId="{03774A87-10AD-47B6-82E5-05C2E7F8708F}" srcOrd="0" destOrd="0" parTransId="{2DB77848-306A-4269-9C9F-2DA7BA29C7F1}" sibTransId="{C9594DD3-6FE5-4AF7-89B3-73FF808DC6EC}"/>
    <dgm:cxn modelId="{B4BD203B-10DC-4CCB-89FF-DC804FC2A4B5}" type="presOf" srcId="{03774A87-10AD-47B6-82E5-05C2E7F8708F}" destId="{40ECA6CE-151C-4371-98CC-1C76BF899586}" srcOrd="0" destOrd="0" presId="urn:microsoft.com/office/officeart/2005/8/layout/radial3"/>
    <dgm:cxn modelId="{F7FE5CE6-97AB-4470-89EC-D0F62C08A632}" type="presParOf" srcId="{D1539356-D45C-4237-BB61-D5A85A9D8C1C}" destId="{930C437F-570C-49B8-A798-FED30E3DF847}" srcOrd="0" destOrd="0" presId="urn:microsoft.com/office/officeart/2005/8/layout/radial3"/>
    <dgm:cxn modelId="{5F13229D-6203-410B-8969-69B3DBE5E874}" type="presParOf" srcId="{930C437F-570C-49B8-A798-FED30E3DF847}" destId="{FC519F76-2505-463F-974C-82BBDE3134D7}" srcOrd="0" destOrd="0" presId="urn:microsoft.com/office/officeart/2005/8/layout/radial3"/>
    <dgm:cxn modelId="{EA716CC2-69E6-4668-9004-F159CE0170B7}" type="presParOf" srcId="{930C437F-570C-49B8-A798-FED30E3DF847}" destId="{40ECA6CE-151C-4371-98CC-1C76BF899586}" srcOrd="1" destOrd="0" presId="urn:microsoft.com/office/officeart/2005/8/layout/radial3"/>
    <dgm:cxn modelId="{7CB7AA6C-CC2A-43DF-AA3C-85252F06CD59}" type="presParOf" srcId="{930C437F-570C-49B8-A798-FED30E3DF847}" destId="{C5DC9C3B-9247-4D1C-A2B8-A9AAB4A272AA}" srcOrd="2" destOrd="0" presId="urn:microsoft.com/office/officeart/2005/8/layout/radial3"/>
    <dgm:cxn modelId="{2B7F9E34-662F-457E-BA33-AE1BE8CADFBA}" type="presParOf" srcId="{930C437F-570C-49B8-A798-FED30E3DF847}" destId="{208A0DF1-79A3-4D2E-B937-3BAB4E010F9B}" srcOrd="3" destOrd="0" presId="urn:microsoft.com/office/officeart/2005/8/layout/radial3"/>
    <dgm:cxn modelId="{96A9413A-BA0F-41C7-933B-F13C46FC79D0}" type="presParOf" srcId="{930C437F-570C-49B8-A798-FED30E3DF847}" destId="{9D519159-22C8-4DB6-85E8-144DE357060C}" srcOrd="4" destOrd="0" presId="urn:microsoft.com/office/officeart/2005/8/layout/radial3"/>
    <dgm:cxn modelId="{F276A9F9-2DF9-4B32-9EB3-223AE6ADDD4E}" type="presParOf" srcId="{930C437F-570C-49B8-A798-FED30E3DF847}" destId="{297E7E1D-C8C8-41E0-8009-1EED7889E49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B76545-D642-4DCE-956B-F1055775A58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CBC1E34-AFE4-4E93-9E0C-C3339381FA13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/>
            <a:t>Atención médica con METLIFE</a:t>
          </a:r>
          <a:endParaRPr lang="es-MX" b="1" dirty="0"/>
        </a:p>
      </dgm:t>
    </dgm:pt>
    <dgm:pt modelId="{FB27E9F0-714D-4418-A2E7-92FC377D0A78}" type="parTrans" cxnId="{C3EE389B-4EAB-4CDC-B395-35C49BD0011D}">
      <dgm:prSet/>
      <dgm:spPr/>
      <dgm:t>
        <a:bodyPr/>
        <a:lstStyle/>
        <a:p>
          <a:endParaRPr lang="es-MX"/>
        </a:p>
      </dgm:t>
    </dgm:pt>
    <dgm:pt modelId="{D45331B8-8E0F-4B28-AE9A-E02CF5EF3023}" type="sibTrans" cxnId="{C3EE389B-4EAB-4CDC-B395-35C49BD0011D}">
      <dgm:prSet/>
      <dgm:spPr/>
      <dgm:t>
        <a:bodyPr/>
        <a:lstStyle/>
        <a:p>
          <a:endParaRPr lang="es-MX"/>
        </a:p>
      </dgm:t>
    </dgm:pt>
    <dgm:pt modelId="{037283F5-49E0-4221-881D-342E9C61AD63}">
      <dgm:prSet phldrT="[Texto]"/>
      <dgm:spPr/>
      <dgm:t>
        <a:bodyPr/>
        <a:lstStyle/>
        <a:p>
          <a:r>
            <a:rPr lang="es-MX" dirty="0" smtClean="0"/>
            <a:t>Pago directo</a:t>
          </a:r>
          <a:endParaRPr lang="es-MX" dirty="0"/>
        </a:p>
      </dgm:t>
    </dgm:pt>
    <dgm:pt modelId="{10A6634D-B234-4C6C-8A88-CB24EC5A8508}" type="parTrans" cxnId="{BCD2A12E-EEF3-4254-8443-3DD3B213C37E}">
      <dgm:prSet/>
      <dgm:spPr/>
      <dgm:t>
        <a:bodyPr/>
        <a:lstStyle/>
        <a:p>
          <a:endParaRPr lang="es-MX"/>
        </a:p>
      </dgm:t>
    </dgm:pt>
    <dgm:pt modelId="{BCB4489D-4BF8-4DC5-96F7-45B11B7E6CAA}" type="sibTrans" cxnId="{BCD2A12E-EEF3-4254-8443-3DD3B213C37E}">
      <dgm:prSet/>
      <dgm:spPr/>
      <dgm:t>
        <a:bodyPr/>
        <a:lstStyle/>
        <a:p>
          <a:endParaRPr lang="es-MX"/>
        </a:p>
      </dgm:t>
    </dgm:pt>
    <dgm:pt modelId="{EF2A4B72-BAA8-4BDB-82DF-1A58D9EDBDB7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Pago vía reembolso</a:t>
          </a:r>
          <a:endParaRPr lang="es-MX" dirty="0"/>
        </a:p>
      </dgm:t>
    </dgm:pt>
    <dgm:pt modelId="{B99F544C-0737-44BD-87F7-C37A62BF7A9B}" type="parTrans" cxnId="{36E88936-46FA-4409-84FA-B140706973D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6FFAD2DE-364E-4ED3-9851-A77E6D305361}" type="sibTrans" cxnId="{36E88936-46FA-4409-84FA-B140706973D9}">
      <dgm:prSet/>
      <dgm:spPr/>
      <dgm:t>
        <a:bodyPr/>
        <a:lstStyle/>
        <a:p>
          <a:endParaRPr lang="es-MX"/>
        </a:p>
      </dgm:t>
    </dgm:pt>
    <dgm:pt modelId="{B6B74C3A-1A14-4E8B-8D3A-307FFE9F1895}" type="pres">
      <dgm:prSet presAssocID="{92B76545-D642-4DCE-956B-F1055775A5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287BC86-AC7D-4417-8AD0-D47B6D37F542}" type="pres">
      <dgm:prSet presAssocID="{ECBC1E34-AFE4-4E93-9E0C-C3339381FA13}" presName="hierRoot1" presStyleCnt="0"/>
      <dgm:spPr/>
    </dgm:pt>
    <dgm:pt modelId="{F32F9894-7722-41B1-85ED-4E6FD6E7DE2F}" type="pres">
      <dgm:prSet presAssocID="{ECBC1E34-AFE4-4E93-9E0C-C3339381FA13}" presName="composite" presStyleCnt="0"/>
      <dgm:spPr/>
    </dgm:pt>
    <dgm:pt modelId="{5805F886-7003-4225-8933-B7C46804DDD0}" type="pres">
      <dgm:prSet presAssocID="{ECBC1E34-AFE4-4E93-9E0C-C3339381FA13}" presName="background" presStyleLbl="node0" presStyleIdx="0" presStyleCn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F1212B2E-4CD5-4817-B3A8-79705D516CDD}" type="pres">
      <dgm:prSet presAssocID="{ECBC1E34-AFE4-4E93-9E0C-C3339381FA13}" presName="text" presStyleLbl="fgAcc0" presStyleIdx="0" presStyleCnt="1" custScaleX="1295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2C25E1A-7BA1-44D4-BF4C-ADE7CE6121C1}" type="pres">
      <dgm:prSet presAssocID="{ECBC1E34-AFE4-4E93-9E0C-C3339381FA13}" presName="hierChild2" presStyleCnt="0"/>
      <dgm:spPr/>
    </dgm:pt>
    <dgm:pt modelId="{232F3060-8D61-4BAB-80E6-5C7A76743266}" type="pres">
      <dgm:prSet presAssocID="{10A6634D-B234-4C6C-8A88-CB24EC5A8508}" presName="Name10" presStyleLbl="parChTrans1D2" presStyleIdx="0" presStyleCnt="2"/>
      <dgm:spPr/>
      <dgm:t>
        <a:bodyPr/>
        <a:lstStyle/>
        <a:p>
          <a:endParaRPr lang="es-MX"/>
        </a:p>
      </dgm:t>
    </dgm:pt>
    <dgm:pt modelId="{5C720248-FCBC-4BF6-828C-00A7404EBC45}" type="pres">
      <dgm:prSet presAssocID="{037283F5-49E0-4221-881D-342E9C61AD63}" presName="hierRoot2" presStyleCnt="0"/>
      <dgm:spPr/>
    </dgm:pt>
    <dgm:pt modelId="{3F317DF1-BCB2-4BF3-9BDA-1FA8473F4651}" type="pres">
      <dgm:prSet presAssocID="{037283F5-49E0-4221-881D-342E9C61AD63}" presName="composite2" presStyleCnt="0"/>
      <dgm:spPr/>
    </dgm:pt>
    <dgm:pt modelId="{2451CB8D-B734-4C33-850F-DFE5379D8D9B}" type="pres">
      <dgm:prSet presAssocID="{037283F5-49E0-4221-881D-342E9C61AD63}" presName="background2" presStyleLbl="node2" presStyleIdx="0" presStyleCnt="2"/>
      <dgm:spPr/>
    </dgm:pt>
    <dgm:pt modelId="{036F527C-1CF4-469E-B21B-A78809E36A6F}" type="pres">
      <dgm:prSet presAssocID="{037283F5-49E0-4221-881D-342E9C61AD6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05DA0A4-2E4E-4CBC-A022-9B9A7D5925A1}" type="pres">
      <dgm:prSet presAssocID="{037283F5-49E0-4221-881D-342E9C61AD63}" presName="hierChild3" presStyleCnt="0"/>
      <dgm:spPr/>
    </dgm:pt>
    <dgm:pt modelId="{D3B9893A-37E6-426A-9079-64A3B56B1089}" type="pres">
      <dgm:prSet presAssocID="{B99F544C-0737-44BD-87F7-C37A62BF7A9B}" presName="Name10" presStyleLbl="parChTrans1D2" presStyleIdx="1" presStyleCnt="2"/>
      <dgm:spPr/>
      <dgm:t>
        <a:bodyPr/>
        <a:lstStyle/>
        <a:p>
          <a:endParaRPr lang="es-MX"/>
        </a:p>
      </dgm:t>
    </dgm:pt>
    <dgm:pt modelId="{C173CE6A-F474-4B89-949B-01BCE7C01A75}" type="pres">
      <dgm:prSet presAssocID="{EF2A4B72-BAA8-4BDB-82DF-1A58D9EDBDB7}" presName="hierRoot2" presStyleCnt="0"/>
      <dgm:spPr/>
    </dgm:pt>
    <dgm:pt modelId="{E10689EA-D304-4C5A-978B-C714AF8EC7D6}" type="pres">
      <dgm:prSet presAssocID="{EF2A4B72-BAA8-4BDB-82DF-1A58D9EDBDB7}" presName="composite2" presStyleCnt="0"/>
      <dgm:spPr/>
    </dgm:pt>
    <dgm:pt modelId="{6CDEC6C9-F679-4861-BB89-19D0218300C6}" type="pres">
      <dgm:prSet presAssocID="{EF2A4B72-BAA8-4BDB-82DF-1A58D9EDBDB7}" presName="background2" presStyleLbl="node2" presStyleIdx="1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0DAEA393-EE71-489A-9319-E08B326E203F}" type="pres">
      <dgm:prSet presAssocID="{EF2A4B72-BAA8-4BDB-82DF-1A58D9EDBD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29F86E-981A-4BE0-A5BC-D2F63214320B}" type="pres">
      <dgm:prSet presAssocID="{EF2A4B72-BAA8-4BDB-82DF-1A58D9EDBDB7}" presName="hierChild3" presStyleCnt="0"/>
      <dgm:spPr/>
    </dgm:pt>
  </dgm:ptLst>
  <dgm:cxnLst>
    <dgm:cxn modelId="{DFB89813-07A8-4749-8752-713E794346B5}" type="presOf" srcId="{10A6634D-B234-4C6C-8A88-CB24EC5A8508}" destId="{232F3060-8D61-4BAB-80E6-5C7A76743266}" srcOrd="0" destOrd="0" presId="urn:microsoft.com/office/officeart/2005/8/layout/hierarchy1"/>
    <dgm:cxn modelId="{577F586C-A185-48C7-921A-6D23E6706DC1}" type="presOf" srcId="{92B76545-D642-4DCE-956B-F1055775A58B}" destId="{B6B74C3A-1A14-4E8B-8D3A-307FFE9F1895}" srcOrd="0" destOrd="0" presId="urn:microsoft.com/office/officeart/2005/8/layout/hierarchy1"/>
    <dgm:cxn modelId="{BCD2A12E-EEF3-4254-8443-3DD3B213C37E}" srcId="{ECBC1E34-AFE4-4E93-9E0C-C3339381FA13}" destId="{037283F5-49E0-4221-881D-342E9C61AD63}" srcOrd="0" destOrd="0" parTransId="{10A6634D-B234-4C6C-8A88-CB24EC5A8508}" sibTransId="{BCB4489D-4BF8-4DC5-96F7-45B11B7E6CAA}"/>
    <dgm:cxn modelId="{3A9C4D34-048B-4F01-B71A-0F4DCEC9380F}" type="presOf" srcId="{B99F544C-0737-44BD-87F7-C37A62BF7A9B}" destId="{D3B9893A-37E6-426A-9079-64A3B56B1089}" srcOrd="0" destOrd="0" presId="urn:microsoft.com/office/officeart/2005/8/layout/hierarchy1"/>
    <dgm:cxn modelId="{14323802-6090-4BBC-9147-59B9D9D6ED2D}" type="presOf" srcId="{037283F5-49E0-4221-881D-342E9C61AD63}" destId="{036F527C-1CF4-469E-B21B-A78809E36A6F}" srcOrd="0" destOrd="0" presId="urn:microsoft.com/office/officeart/2005/8/layout/hierarchy1"/>
    <dgm:cxn modelId="{36E88936-46FA-4409-84FA-B140706973D9}" srcId="{ECBC1E34-AFE4-4E93-9E0C-C3339381FA13}" destId="{EF2A4B72-BAA8-4BDB-82DF-1A58D9EDBDB7}" srcOrd="1" destOrd="0" parTransId="{B99F544C-0737-44BD-87F7-C37A62BF7A9B}" sibTransId="{6FFAD2DE-364E-4ED3-9851-A77E6D305361}"/>
    <dgm:cxn modelId="{3C26C48A-0EB6-42F6-B468-8BB58D85E33A}" type="presOf" srcId="{EF2A4B72-BAA8-4BDB-82DF-1A58D9EDBDB7}" destId="{0DAEA393-EE71-489A-9319-E08B326E203F}" srcOrd="0" destOrd="0" presId="urn:microsoft.com/office/officeart/2005/8/layout/hierarchy1"/>
    <dgm:cxn modelId="{DAD95D95-4C69-4B7E-8F32-0EBA564E2214}" type="presOf" srcId="{ECBC1E34-AFE4-4E93-9E0C-C3339381FA13}" destId="{F1212B2E-4CD5-4817-B3A8-79705D516CDD}" srcOrd="0" destOrd="0" presId="urn:microsoft.com/office/officeart/2005/8/layout/hierarchy1"/>
    <dgm:cxn modelId="{C3EE389B-4EAB-4CDC-B395-35C49BD0011D}" srcId="{92B76545-D642-4DCE-956B-F1055775A58B}" destId="{ECBC1E34-AFE4-4E93-9E0C-C3339381FA13}" srcOrd="0" destOrd="0" parTransId="{FB27E9F0-714D-4418-A2E7-92FC377D0A78}" sibTransId="{D45331B8-8E0F-4B28-AE9A-E02CF5EF3023}"/>
    <dgm:cxn modelId="{CAFA5218-6FEE-43BC-9E29-49B70D05AE4F}" type="presParOf" srcId="{B6B74C3A-1A14-4E8B-8D3A-307FFE9F1895}" destId="{1287BC86-AC7D-4417-8AD0-D47B6D37F542}" srcOrd="0" destOrd="0" presId="urn:microsoft.com/office/officeart/2005/8/layout/hierarchy1"/>
    <dgm:cxn modelId="{CAFF5513-382C-453D-9B86-B3D0CE1D39C2}" type="presParOf" srcId="{1287BC86-AC7D-4417-8AD0-D47B6D37F542}" destId="{F32F9894-7722-41B1-85ED-4E6FD6E7DE2F}" srcOrd="0" destOrd="0" presId="urn:microsoft.com/office/officeart/2005/8/layout/hierarchy1"/>
    <dgm:cxn modelId="{89459ECF-D4C8-471C-B447-E249D6E03F2B}" type="presParOf" srcId="{F32F9894-7722-41B1-85ED-4E6FD6E7DE2F}" destId="{5805F886-7003-4225-8933-B7C46804DDD0}" srcOrd="0" destOrd="0" presId="urn:microsoft.com/office/officeart/2005/8/layout/hierarchy1"/>
    <dgm:cxn modelId="{5B0EFCDC-956B-4E4F-AFA4-5BF85BBF2D67}" type="presParOf" srcId="{F32F9894-7722-41B1-85ED-4E6FD6E7DE2F}" destId="{F1212B2E-4CD5-4817-B3A8-79705D516CDD}" srcOrd="1" destOrd="0" presId="urn:microsoft.com/office/officeart/2005/8/layout/hierarchy1"/>
    <dgm:cxn modelId="{C4C0AE7A-0553-43FB-B29C-10E55651B464}" type="presParOf" srcId="{1287BC86-AC7D-4417-8AD0-D47B6D37F542}" destId="{B2C25E1A-7BA1-44D4-BF4C-ADE7CE6121C1}" srcOrd="1" destOrd="0" presId="urn:microsoft.com/office/officeart/2005/8/layout/hierarchy1"/>
    <dgm:cxn modelId="{384787FD-8C97-4357-8FCB-D2DC824233EA}" type="presParOf" srcId="{B2C25E1A-7BA1-44D4-BF4C-ADE7CE6121C1}" destId="{232F3060-8D61-4BAB-80E6-5C7A76743266}" srcOrd="0" destOrd="0" presId="urn:microsoft.com/office/officeart/2005/8/layout/hierarchy1"/>
    <dgm:cxn modelId="{A93F2F4B-E83C-433B-9917-79CD6BF7075D}" type="presParOf" srcId="{B2C25E1A-7BA1-44D4-BF4C-ADE7CE6121C1}" destId="{5C720248-FCBC-4BF6-828C-00A7404EBC45}" srcOrd="1" destOrd="0" presId="urn:microsoft.com/office/officeart/2005/8/layout/hierarchy1"/>
    <dgm:cxn modelId="{3B20389C-9CD2-4BA2-A0D8-7868B3F0A40A}" type="presParOf" srcId="{5C720248-FCBC-4BF6-828C-00A7404EBC45}" destId="{3F317DF1-BCB2-4BF3-9BDA-1FA8473F4651}" srcOrd="0" destOrd="0" presId="urn:microsoft.com/office/officeart/2005/8/layout/hierarchy1"/>
    <dgm:cxn modelId="{96B9D4CF-3681-4155-98F0-A725ADD31E70}" type="presParOf" srcId="{3F317DF1-BCB2-4BF3-9BDA-1FA8473F4651}" destId="{2451CB8D-B734-4C33-850F-DFE5379D8D9B}" srcOrd="0" destOrd="0" presId="urn:microsoft.com/office/officeart/2005/8/layout/hierarchy1"/>
    <dgm:cxn modelId="{D39DF1D7-A91B-4267-8D6E-5949E9FF9CD1}" type="presParOf" srcId="{3F317DF1-BCB2-4BF3-9BDA-1FA8473F4651}" destId="{036F527C-1CF4-469E-B21B-A78809E36A6F}" srcOrd="1" destOrd="0" presId="urn:microsoft.com/office/officeart/2005/8/layout/hierarchy1"/>
    <dgm:cxn modelId="{C9C58CC3-ECD6-4C99-B501-2C5AA8855AE8}" type="presParOf" srcId="{5C720248-FCBC-4BF6-828C-00A7404EBC45}" destId="{705DA0A4-2E4E-4CBC-A022-9B9A7D5925A1}" srcOrd="1" destOrd="0" presId="urn:microsoft.com/office/officeart/2005/8/layout/hierarchy1"/>
    <dgm:cxn modelId="{4E2A71AC-DCD5-47EE-A966-EFC1F3ABB558}" type="presParOf" srcId="{B2C25E1A-7BA1-44D4-BF4C-ADE7CE6121C1}" destId="{D3B9893A-37E6-426A-9079-64A3B56B1089}" srcOrd="2" destOrd="0" presId="urn:microsoft.com/office/officeart/2005/8/layout/hierarchy1"/>
    <dgm:cxn modelId="{D1518AC9-EF3A-4925-B9DB-4829BCA895F8}" type="presParOf" srcId="{B2C25E1A-7BA1-44D4-BF4C-ADE7CE6121C1}" destId="{C173CE6A-F474-4B89-949B-01BCE7C01A75}" srcOrd="3" destOrd="0" presId="urn:microsoft.com/office/officeart/2005/8/layout/hierarchy1"/>
    <dgm:cxn modelId="{80E30A73-A29D-4EFB-BFFE-C38D1F883164}" type="presParOf" srcId="{C173CE6A-F474-4B89-949B-01BCE7C01A75}" destId="{E10689EA-D304-4C5A-978B-C714AF8EC7D6}" srcOrd="0" destOrd="0" presId="urn:microsoft.com/office/officeart/2005/8/layout/hierarchy1"/>
    <dgm:cxn modelId="{5C0890EF-B0E8-4A0A-B293-FE206C82F771}" type="presParOf" srcId="{E10689EA-D304-4C5A-978B-C714AF8EC7D6}" destId="{6CDEC6C9-F679-4861-BB89-19D0218300C6}" srcOrd="0" destOrd="0" presId="urn:microsoft.com/office/officeart/2005/8/layout/hierarchy1"/>
    <dgm:cxn modelId="{F9712979-3B7B-41B9-B9AE-FB1ED6423939}" type="presParOf" srcId="{E10689EA-D304-4C5A-978B-C714AF8EC7D6}" destId="{0DAEA393-EE71-489A-9319-E08B326E203F}" srcOrd="1" destOrd="0" presId="urn:microsoft.com/office/officeart/2005/8/layout/hierarchy1"/>
    <dgm:cxn modelId="{A2C65B97-B042-407A-9371-E2315833B937}" type="presParOf" srcId="{C173CE6A-F474-4B89-949B-01BCE7C01A75}" destId="{C829F86E-981A-4BE0-A5BC-D2F6321432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02078A-7C93-4FAD-882B-57C913753B6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6CDEF3E4-15F2-43C4-B3DF-74D97447BD2F}">
      <dgm:prSet phldrT="[Texto]"/>
      <dgm:spPr/>
      <dgm:t>
        <a:bodyPr/>
        <a:lstStyle/>
        <a:p>
          <a:r>
            <a:rPr lang="es-MX" dirty="0" smtClean="0"/>
            <a:t>Acudir a hospital de la Red</a:t>
          </a:r>
          <a:endParaRPr lang="es-MX" dirty="0"/>
        </a:p>
      </dgm:t>
    </dgm:pt>
    <dgm:pt modelId="{C2B1EA7E-43D7-463B-BEE6-9828AB3C728B}" type="parTrans" cxnId="{AF6D22AF-39FE-4EDB-A2E5-1A4FA6B2D244}">
      <dgm:prSet/>
      <dgm:spPr/>
      <dgm:t>
        <a:bodyPr/>
        <a:lstStyle/>
        <a:p>
          <a:endParaRPr lang="es-MX"/>
        </a:p>
      </dgm:t>
    </dgm:pt>
    <dgm:pt modelId="{97CD4192-471B-4EB4-AAF4-C8ECC6554768}" type="sibTrans" cxnId="{AF6D22AF-39FE-4EDB-A2E5-1A4FA6B2D244}">
      <dgm:prSet/>
      <dgm:spPr/>
      <dgm:t>
        <a:bodyPr/>
        <a:lstStyle/>
        <a:p>
          <a:endParaRPr lang="es-MX"/>
        </a:p>
      </dgm:t>
    </dgm:pt>
    <dgm:pt modelId="{2C65471A-FD8F-4327-861E-D014636E8229}">
      <dgm:prSet phldrT="[Texto]" custT="1"/>
      <dgm:spPr/>
      <dgm:t>
        <a:bodyPr/>
        <a:lstStyle/>
        <a:p>
          <a:r>
            <a:rPr lang="es-MX" sz="1800" dirty="0" smtClean="0"/>
            <a:t>Realizar reporte del siniestro (pueden hacerlo al dirigirse al hospital)</a:t>
          </a:r>
          <a:endParaRPr lang="es-MX" sz="1800" dirty="0"/>
        </a:p>
      </dgm:t>
    </dgm:pt>
    <dgm:pt modelId="{DFFA24A2-7716-4BBB-9991-E2E90964B851}" type="parTrans" cxnId="{9DE4F797-4B20-4D0F-9954-D70D723C2C5B}">
      <dgm:prSet/>
      <dgm:spPr/>
      <dgm:t>
        <a:bodyPr/>
        <a:lstStyle/>
        <a:p>
          <a:endParaRPr lang="es-MX"/>
        </a:p>
      </dgm:t>
    </dgm:pt>
    <dgm:pt modelId="{775FAB0B-7CCB-4624-8FC1-105A9A31E5C5}" type="sibTrans" cxnId="{9DE4F797-4B20-4D0F-9954-D70D723C2C5B}">
      <dgm:prSet/>
      <dgm:spPr/>
      <dgm:t>
        <a:bodyPr/>
        <a:lstStyle/>
        <a:p>
          <a:endParaRPr lang="es-MX"/>
        </a:p>
      </dgm:t>
    </dgm:pt>
    <dgm:pt modelId="{69BA69BC-CD6D-4D76-A4E7-3021566F48C9}">
      <dgm:prSet phldrT="[Texto]" custT="1"/>
      <dgm:spPr/>
      <dgm:t>
        <a:bodyPr/>
        <a:lstStyle/>
        <a:p>
          <a:r>
            <a:rPr lang="es-MX" sz="1800" dirty="0" smtClean="0"/>
            <a:t>Aseguradora solicitará documentación en 24 </a:t>
          </a:r>
          <a:r>
            <a:rPr lang="es-MX" sz="1800" dirty="0" err="1" smtClean="0"/>
            <a:t>hrs</a:t>
          </a:r>
          <a:endParaRPr lang="es-MX" sz="1800" dirty="0"/>
        </a:p>
      </dgm:t>
    </dgm:pt>
    <dgm:pt modelId="{A2E6E4D5-4B4F-4A71-B793-AC772F808F32}" type="parTrans" cxnId="{01EB4B9E-2FD2-47C8-84AA-2DEB23D6A572}">
      <dgm:prSet/>
      <dgm:spPr/>
      <dgm:t>
        <a:bodyPr/>
        <a:lstStyle/>
        <a:p>
          <a:endParaRPr lang="es-MX"/>
        </a:p>
      </dgm:t>
    </dgm:pt>
    <dgm:pt modelId="{4F9C396C-E16B-40C6-9EC1-860419841730}" type="sibTrans" cxnId="{01EB4B9E-2FD2-47C8-84AA-2DEB23D6A572}">
      <dgm:prSet/>
      <dgm:spPr/>
      <dgm:t>
        <a:bodyPr/>
        <a:lstStyle/>
        <a:p>
          <a:endParaRPr lang="es-MX"/>
        </a:p>
      </dgm:t>
    </dgm:pt>
    <dgm:pt modelId="{A3998532-8872-49B6-AD46-D862E5A66A27}" type="pres">
      <dgm:prSet presAssocID="{6D02078A-7C93-4FAD-882B-57C913753B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27A0719-AC18-4FA9-9BAD-026E8D444C6C}" type="pres">
      <dgm:prSet presAssocID="{6CDEF3E4-15F2-43C4-B3DF-74D97447BD2F}" presName="Accent1" presStyleCnt="0"/>
      <dgm:spPr/>
    </dgm:pt>
    <dgm:pt modelId="{5716A9AE-4DC3-4C4B-AA9E-4764CB140458}" type="pres">
      <dgm:prSet presAssocID="{6CDEF3E4-15F2-43C4-B3DF-74D97447BD2F}" presName="Accent" presStyleLbl="node1" presStyleIdx="0" presStyleCnt="3"/>
      <dgm:spPr/>
    </dgm:pt>
    <dgm:pt modelId="{3A48338D-B616-4458-88C8-4CAA945FFA24}" type="pres">
      <dgm:prSet presAssocID="{6CDEF3E4-15F2-43C4-B3DF-74D97447BD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BFB6E7-9940-406F-BE6F-677875D5F8F3}" type="pres">
      <dgm:prSet presAssocID="{2C65471A-FD8F-4327-861E-D014636E8229}" presName="Accent2" presStyleCnt="0"/>
      <dgm:spPr/>
    </dgm:pt>
    <dgm:pt modelId="{5BB1CBDB-E896-4199-9B13-158506A53C88}" type="pres">
      <dgm:prSet presAssocID="{2C65471A-FD8F-4327-861E-D014636E8229}" presName="Accent" presStyleLbl="node1" presStyleIdx="1" presStyleCnt="3"/>
      <dgm:spPr/>
    </dgm:pt>
    <dgm:pt modelId="{3FF0EFA9-CF04-4E40-BA51-009E9E8F8DAC}" type="pres">
      <dgm:prSet presAssocID="{2C65471A-FD8F-4327-861E-D014636E8229}" presName="Parent2" presStyleLbl="revTx" presStyleIdx="1" presStyleCnt="3" custLinFactNeighborY="-2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2126E8-C9D7-4438-8189-4E4363943CE3}" type="pres">
      <dgm:prSet presAssocID="{69BA69BC-CD6D-4D76-A4E7-3021566F48C9}" presName="Accent3" presStyleCnt="0"/>
      <dgm:spPr/>
    </dgm:pt>
    <dgm:pt modelId="{5B98A0A0-85F6-4913-9276-EC5118E74E3E}" type="pres">
      <dgm:prSet presAssocID="{69BA69BC-CD6D-4D76-A4E7-3021566F48C9}" presName="Accent" presStyleLbl="node1" presStyleIdx="2" presStyleCnt="3"/>
      <dgm:spPr/>
    </dgm:pt>
    <dgm:pt modelId="{D3F440A7-EECD-4F81-85D0-506E75A0F137}" type="pres">
      <dgm:prSet presAssocID="{69BA69BC-CD6D-4D76-A4E7-3021566F48C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6E3D6B-4A9B-458A-9209-2BF661D6C672}" type="presOf" srcId="{2C65471A-FD8F-4327-861E-D014636E8229}" destId="{3FF0EFA9-CF04-4E40-BA51-009E9E8F8DAC}" srcOrd="0" destOrd="0" presId="urn:microsoft.com/office/officeart/2009/layout/CircleArrowProcess"/>
    <dgm:cxn modelId="{DC3721DE-484F-444B-A3A1-B8B983E0A8AD}" type="presOf" srcId="{6CDEF3E4-15F2-43C4-B3DF-74D97447BD2F}" destId="{3A48338D-B616-4458-88C8-4CAA945FFA24}" srcOrd="0" destOrd="0" presId="urn:microsoft.com/office/officeart/2009/layout/CircleArrowProcess"/>
    <dgm:cxn modelId="{AF5EEC9B-4B35-493D-B102-9E4BC65C1FD9}" type="presOf" srcId="{69BA69BC-CD6D-4D76-A4E7-3021566F48C9}" destId="{D3F440A7-EECD-4F81-85D0-506E75A0F137}" srcOrd="0" destOrd="0" presId="urn:microsoft.com/office/officeart/2009/layout/CircleArrowProcess"/>
    <dgm:cxn modelId="{9DE4F797-4B20-4D0F-9954-D70D723C2C5B}" srcId="{6D02078A-7C93-4FAD-882B-57C913753B64}" destId="{2C65471A-FD8F-4327-861E-D014636E8229}" srcOrd="1" destOrd="0" parTransId="{DFFA24A2-7716-4BBB-9991-E2E90964B851}" sibTransId="{775FAB0B-7CCB-4624-8FC1-105A9A31E5C5}"/>
    <dgm:cxn modelId="{01EB4B9E-2FD2-47C8-84AA-2DEB23D6A572}" srcId="{6D02078A-7C93-4FAD-882B-57C913753B64}" destId="{69BA69BC-CD6D-4D76-A4E7-3021566F48C9}" srcOrd="2" destOrd="0" parTransId="{A2E6E4D5-4B4F-4A71-B793-AC772F808F32}" sibTransId="{4F9C396C-E16B-40C6-9EC1-860419841730}"/>
    <dgm:cxn modelId="{AF6D22AF-39FE-4EDB-A2E5-1A4FA6B2D244}" srcId="{6D02078A-7C93-4FAD-882B-57C913753B64}" destId="{6CDEF3E4-15F2-43C4-B3DF-74D97447BD2F}" srcOrd="0" destOrd="0" parTransId="{C2B1EA7E-43D7-463B-BEE6-9828AB3C728B}" sibTransId="{97CD4192-471B-4EB4-AAF4-C8ECC6554768}"/>
    <dgm:cxn modelId="{010E75B6-AC6E-4789-B0E2-B31EC83DF757}" type="presOf" srcId="{6D02078A-7C93-4FAD-882B-57C913753B64}" destId="{A3998532-8872-49B6-AD46-D862E5A66A27}" srcOrd="0" destOrd="0" presId="urn:microsoft.com/office/officeart/2009/layout/CircleArrowProcess"/>
    <dgm:cxn modelId="{27B67C05-8FC7-4759-8E99-F596346A3881}" type="presParOf" srcId="{A3998532-8872-49B6-AD46-D862E5A66A27}" destId="{427A0719-AC18-4FA9-9BAD-026E8D444C6C}" srcOrd="0" destOrd="0" presId="urn:microsoft.com/office/officeart/2009/layout/CircleArrowProcess"/>
    <dgm:cxn modelId="{67D64644-C75A-47A8-9505-AEB7E6443F5E}" type="presParOf" srcId="{427A0719-AC18-4FA9-9BAD-026E8D444C6C}" destId="{5716A9AE-4DC3-4C4B-AA9E-4764CB140458}" srcOrd="0" destOrd="0" presId="urn:microsoft.com/office/officeart/2009/layout/CircleArrowProcess"/>
    <dgm:cxn modelId="{D3B37C20-87ED-462C-8B07-CC30EAC649AF}" type="presParOf" srcId="{A3998532-8872-49B6-AD46-D862E5A66A27}" destId="{3A48338D-B616-4458-88C8-4CAA945FFA24}" srcOrd="1" destOrd="0" presId="urn:microsoft.com/office/officeart/2009/layout/CircleArrowProcess"/>
    <dgm:cxn modelId="{A27D680E-2535-4364-A147-2B862A8FE8F0}" type="presParOf" srcId="{A3998532-8872-49B6-AD46-D862E5A66A27}" destId="{3DBFB6E7-9940-406F-BE6F-677875D5F8F3}" srcOrd="2" destOrd="0" presId="urn:microsoft.com/office/officeart/2009/layout/CircleArrowProcess"/>
    <dgm:cxn modelId="{049BDC33-66CE-449E-8129-B0CA3E7398C8}" type="presParOf" srcId="{3DBFB6E7-9940-406F-BE6F-677875D5F8F3}" destId="{5BB1CBDB-E896-4199-9B13-158506A53C88}" srcOrd="0" destOrd="0" presId="urn:microsoft.com/office/officeart/2009/layout/CircleArrowProcess"/>
    <dgm:cxn modelId="{9A8D1F72-CE46-4713-B971-7D19A2233EB3}" type="presParOf" srcId="{A3998532-8872-49B6-AD46-D862E5A66A27}" destId="{3FF0EFA9-CF04-4E40-BA51-009E9E8F8DAC}" srcOrd="3" destOrd="0" presId="urn:microsoft.com/office/officeart/2009/layout/CircleArrowProcess"/>
    <dgm:cxn modelId="{69150BD2-7233-4109-B89E-8757EEEFD9A4}" type="presParOf" srcId="{A3998532-8872-49B6-AD46-D862E5A66A27}" destId="{9B2126E8-C9D7-4438-8189-4E4363943CE3}" srcOrd="4" destOrd="0" presId="urn:microsoft.com/office/officeart/2009/layout/CircleArrowProcess"/>
    <dgm:cxn modelId="{FB203410-77D9-44BE-8E0E-2C0AE71F8D05}" type="presParOf" srcId="{9B2126E8-C9D7-4438-8189-4E4363943CE3}" destId="{5B98A0A0-85F6-4913-9276-EC5118E74E3E}" srcOrd="0" destOrd="0" presId="urn:microsoft.com/office/officeart/2009/layout/CircleArrowProcess"/>
    <dgm:cxn modelId="{2D2CAC9B-7D92-4BE5-91F4-B65ABDC0F947}" type="presParOf" srcId="{A3998532-8872-49B6-AD46-D862E5A66A27}" destId="{D3F440A7-EECD-4F81-85D0-506E75A0F1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A263F-8F1D-48AA-BCD6-28E559BBC46B}">
      <dsp:nvSpPr>
        <dsp:cNvPr id="0" name=""/>
        <dsp:cNvSpPr/>
      </dsp:nvSpPr>
      <dsp:spPr>
        <a:xfrm>
          <a:off x="466510" y="1428014"/>
          <a:ext cx="1846841" cy="1614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Ingreso al Hospital Red</a:t>
          </a:r>
          <a:endParaRPr lang="es-MX" sz="1600" kern="1200" dirty="0"/>
        </a:p>
      </dsp:txBody>
      <dsp:txXfrm>
        <a:off x="928220" y="1670170"/>
        <a:ext cx="900335" cy="1130059"/>
      </dsp:txXfrm>
    </dsp:sp>
    <dsp:sp modelId="{BD9B5BCD-1800-4856-A325-511E71814342}">
      <dsp:nvSpPr>
        <dsp:cNvPr id="0" name=""/>
        <dsp:cNvSpPr/>
      </dsp:nvSpPr>
      <dsp:spPr>
        <a:xfrm>
          <a:off x="4799" y="1773489"/>
          <a:ext cx="923420" cy="923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140031" y="1908721"/>
        <a:ext cx="652956" cy="652956"/>
      </dsp:txXfrm>
    </dsp:sp>
    <dsp:sp modelId="{2A3F6731-5000-499A-9327-C85D15700406}">
      <dsp:nvSpPr>
        <dsp:cNvPr id="0" name=""/>
        <dsp:cNvSpPr/>
      </dsp:nvSpPr>
      <dsp:spPr>
        <a:xfrm>
          <a:off x="2890489" y="1428014"/>
          <a:ext cx="1846841" cy="1614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Evaluación médica</a:t>
          </a:r>
          <a:endParaRPr lang="es-MX" sz="1400" kern="1200" dirty="0"/>
        </a:p>
      </dsp:txBody>
      <dsp:txXfrm>
        <a:off x="3352200" y="1670170"/>
        <a:ext cx="900335" cy="1130059"/>
      </dsp:txXfrm>
    </dsp:sp>
    <dsp:sp modelId="{DA88DDF6-7589-4E77-BDB9-134C56ABA5C2}">
      <dsp:nvSpPr>
        <dsp:cNvPr id="0" name=""/>
        <dsp:cNvSpPr/>
      </dsp:nvSpPr>
      <dsp:spPr>
        <a:xfrm>
          <a:off x="2428779" y="1773489"/>
          <a:ext cx="923420" cy="923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2564011" y="1908721"/>
        <a:ext cx="652956" cy="652956"/>
      </dsp:txXfrm>
    </dsp:sp>
    <dsp:sp modelId="{D2A7AAC9-3F8A-4735-A227-BBF8C1888425}">
      <dsp:nvSpPr>
        <dsp:cNvPr id="0" name=""/>
        <dsp:cNvSpPr/>
      </dsp:nvSpPr>
      <dsp:spPr>
        <a:xfrm>
          <a:off x="5314469" y="1428014"/>
          <a:ext cx="1846841" cy="1614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Realizar pago por monto total</a:t>
          </a:r>
          <a:endParaRPr lang="es-MX" sz="1400" kern="1200" dirty="0"/>
        </a:p>
      </dsp:txBody>
      <dsp:txXfrm>
        <a:off x="5776179" y="1670170"/>
        <a:ext cx="900335" cy="1130059"/>
      </dsp:txXfrm>
    </dsp:sp>
    <dsp:sp modelId="{4E505044-8378-4F21-8B51-9F9D5D5853B4}">
      <dsp:nvSpPr>
        <dsp:cNvPr id="0" name=""/>
        <dsp:cNvSpPr/>
      </dsp:nvSpPr>
      <dsp:spPr>
        <a:xfrm>
          <a:off x="4852758" y="1773489"/>
          <a:ext cx="923420" cy="923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4987990" y="1908721"/>
        <a:ext cx="652956" cy="652956"/>
      </dsp:txXfrm>
    </dsp:sp>
    <dsp:sp modelId="{3F0941FE-A5A3-4942-857D-F2AF3976BDCC}">
      <dsp:nvSpPr>
        <dsp:cNvPr id="0" name=""/>
        <dsp:cNvSpPr/>
      </dsp:nvSpPr>
      <dsp:spPr>
        <a:xfrm>
          <a:off x="7738448" y="1428014"/>
          <a:ext cx="1846841" cy="16143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Solicitar reembolso</a:t>
          </a:r>
          <a:endParaRPr lang="es-MX" sz="1400" kern="1200" dirty="0"/>
        </a:p>
      </dsp:txBody>
      <dsp:txXfrm>
        <a:off x="8200159" y="1670170"/>
        <a:ext cx="900335" cy="1130059"/>
      </dsp:txXfrm>
    </dsp:sp>
    <dsp:sp modelId="{20D3BDC8-A081-4F3C-88B6-E0D2182ED230}">
      <dsp:nvSpPr>
        <dsp:cNvPr id="0" name=""/>
        <dsp:cNvSpPr/>
      </dsp:nvSpPr>
      <dsp:spPr>
        <a:xfrm>
          <a:off x="7276738" y="1773489"/>
          <a:ext cx="923420" cy="923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200" kern="1200" dirty="0"/>
        </a:p>
      </dsp:txBody>
      <dsp:txXfrm>
        <a:off x="7411970" y="1908721"/>
        <a:ext cx="652956" cy="652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8D0FC-409C-4192-93F1-E244A33AB7C7}">
      <dsp:nvSpPr>
        <dsp:cNvPr id="0" name=""/>
        <dsp:cNvSpPr/>
      </dsp:nvSpPr>
      <dsp:spPr>
        <a:xfrm>
          <a:off x="2007615" y="1166807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ADB217-6956-42BA-877C-010DE36C74DA}">
      <dsp:nvSpPr>
        <dsp:cNvPr id="0" name=""/>
        <dsp:cNvSpPr/>
      </dsp:nvSpPr>
      <dsp:spPr>
        <a:xfrm>
          <a:off x="1915159" y="177033"/>
          <a:ext cx="1452880" cy="777512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Datos del alumno (nombre, grado, carrera)</a:t>
          </a:r>
          <a:endParaRPr lang="es-MX" sz="1500" kern="1200" dirty="0"/>
        </a:p>
      </dsp:txBody>
      <dsp:txXfrm>
        <a:off x="1915159" y="177033"/>
        <a:ext cx="1452880" cy="777512"/>
      </dsp:txXfrm>
    </dsp:sp>
    <dsp:sp modelId="{9241BD87-74C5-4C4C-AEC8-00B7B35F788F}">
      <dsp:nvSpPr>
        <dsp:cNvPr id="0" name=""/>
        <dsp:cNvSpPr/>
      </dsp:nvSpPr>
      <dsp:spPr>
        <a:xfrm>
          <a:off x="2379553" y="1345635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92096E-4948-4DEE-9212-A63BADE0649B}">
      <dsp:nvSpPr>
        <dsp:cNvPr id="0" name=""/>
        <dsp:cNvSpPr/>
      </dsp:nvSpPr>
      <dsp:spPr>
        <a:xfrm>
          <a:off x="3803904" y="915670"/>
          <a:ext cx="1373632" cy="85526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Actividad/evento realizado</a:t>
          </a:r>
          <a:endParaRPr lang="es-MX" sz="1500" kern="1200" dirty="0"/>
        </a:p>
      </dsp:txBody>
      <dsp:txXfrm>
        <a:off x="3803904" y="915670"/>
        <a:ext cx="1373632" cy="855264"/>
      </dsp:txXfrm>
    </dsp:sp>
    <dsp:sp modelId="{BAEF1ABF-42BA-4BAD-B7F8-546030F25C43}">
      <dsp:nvSpPr>
        <dsp:cNvPr id="0" name=""/>
        <dsp:cNvSpPr/>
      </dsp:nvSpPr>
      <dsp:spPr>
        <a:xfrm>
          <a:off x="2470952" y="1747998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9BF0BF-677D-4C4A-BD2E-704E7C669826}">
      <dsp:nvSpPr>
        <dsp:cNvPr id="0" name=""/>
        <dsp:cNvSpPr/>
      </dsp:nvSpPr>
      <dsp:spPr>
        <a:xfrm>
          <a:off x="3935984" y="2004188"/>
          <a:ext cx="1347216" cy="91357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Área responsable de actividad/evento</a:t>
          </a:r>
          <a:endParaRPr lang="es-MX" sz="1500" kern="1200" dirty="0"/>
        </a:p>
      </dsp:txBody>
      <dsp:txXfrm>
        <a:off x="3935984" y="2004188"/>
        <a:ext cx="1347216" cy="913577"/>
      </dsp:txXfrm>
    </dsp:sp>
    <dsp:sp modelId="{F6C9FB3A-FB74-4EA4-ABB1-DC3B1013DD9A}">
      <dsp:nvSpPr>
        <dsp:cNvPr id="0" name=""/>
        <dsp:cNvSpPr/>
      </dsp:nvSpPr>
      <dsp:spPr>
        <a:xfrm>
          <a:off x="2213660" y="2070665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C4D4AC-E3A9-4EAA-8ABC-F3F2CCD857F5}">
      <dsp:nvSpPr>
        <dsp:cNvPr id="0" name=""/>
        <dsp:cNvSpPr/>
      </dsp:nvSpPr>
      <dsp:spPr>
        <a:xfrm>
          <a:off x="3354832" y="3228771"/>
          <a:ext cx="1452880" cy="83582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Descripción breve de los hechos</a:t>
          </a:r>
          <a:endParaRPr lang="es-MX" sz="1500" kern="1200" dirty="0"/>
        </a:p>
      </dsp:txBody>
      <dsp:txXfrm>
        <a:off x="3354832" y="3228771"/>
        <a:ext cx="1452880" cy="835826"/>
      </dsp:txXfrm>
    </dsp:sp>
    <dsp:sp modelId="{BE4BA427-2A31-4F19-A439-1CB7949DEABD}">
      <dsp:nvSpPr>
        <dsp:cNvPr id="0" name=""/>
        <dsp:cNvSpPr/>
      </dsp:nvSpPr>
      <dsp:spPr>
        <a:xfrm>
          <a:off x="1801571" y="2070665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E95F3A-7734-4CA3-AADC-7CDF6401FE0C}">
      <dsp:nvSpPr>
        <dsp:cNvPr id="0" name=""/>
        <dsp:cNvSpPr/>
      </dsp:nvSpPr>
      <dsp:spPr>
        <a:xfrm>
          <a:off x="475487" y="3228771"/>
          <a:ext cx="1452880" cy="835826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Fecha, hora y lugar del incidente</a:t>
          </a:r>
          <a:endParaRPr lang="es-MX" sz="1500" kern="1200" dirty="0"/>
        </a:p>
      </dsp:txBody>
      <dsp:txXfrm>
        <a:off x="475487" y="3228771"/>
        <a:ext cx="1452880" cy="835826"/>
      </dsp:txXfrm>
    </dsp:sp>
    <dsp:sp modelId="{276C0526-0B7E-408D-91B9-1378EBE53AD0}">
      <dsp:nvSpPr>
        <dsp:cNvPr id="0" name=""/>
        <dsp:cNvSpPr/>
      </dsp:nvSpPr>
      <dsp:spPr>
        <a:xfrm>
          <a:off x="1544279" y="1747998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7F3215-A7B7-4579-B7F7-56F2EF612A49}">
      <dsp:nvSpPr>
        <dsp:cNvPr id="0" name=""/>
        <dsp:cNvSpPr/>
      </dsp:nvSpPr>
      <dsp:spPr>
        <a:xfrm>
          <a:off x="0" y="2004188"/>
          <a:ext cx="1347216" cy="913577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Monto a reclamar</a:t>
          </a:r>
          <a:endParaRPr lang="es-MX" sz="1500" kern="1200" dirty="0"/>
        </a:p>
      </dsp:txBody>
      <dsp:txXfrm>
        <a:off x="0" y="2004188"/>
        <a:ext cx="1347216" cy="913577"/>
      </dsp:txXfrm>
    </dsp:sp>
    <dsp:sp modelId="{99047324-FE91-4032-A922-CB3DD8C308E1}">
      <dsp:nvSpPr>
        <dsp:cNvPr id="0" name=""/>
        <dsp:cNvSpPr/>
      </dsp:nvSpPr>
      <dsp:spPr>
        <a:xfrm>
          <a:off x="1635678" y="1345635"/>
          <a:ext cx="1267968" cy="12681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37A93F-0C13-4158-B137-6451185470B6}">
      <dsp:nvSpPr>
        <dsp:cNvPr id="0" name=""/>
        <dsp:cNvSpPr/>
      </dsp:nvSpPr>
      <dsp:spPr>
        <a:xfrm>
          <a:off x="105663" y="915670"/>
          <a:ext cx="1373632" cy="85526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Nombre de la persona a la que se realizará el reembolso</a:t>
          </a:r>
          <a:endParaRPr lang="es-MX" sz="1500" kern="1200" dirty="0"/>
        </a:p>
      </dsp:txBody>
      <dsp:txXfrm>
        <a:off x="105663" y="915670"/>
        <a:ext cx="1373632" cy="85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9F76-2505-463F-974C-82BBDE3134D7}">
      <dsp:nvSpPr>
        <dsp:cNvPr id="0" name=""/>
        <dsp:cNvSpPr/>
      </dsp:nvSpPr>
      <dsp:spPr>
        <a:xfrm>
          <a:off x="4095804" y="1608575"/>
          <a:ext cx="3728811" cy="37288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4641876" y="2154647"/>
        <a:ext cx="2636667" cy="2636667"/>
      </dsp:txXfrm>
    </dsp:sp>
    <dsp:sp modelId="{40ECA6CE-151C-4371-98CC-1C76BF899586}">
      <dsp:nvSpPr>
        <dsp:cNvPr id="0" name=""/>
        <dsp:cNvSpPr/>
      </dsp:nvSpPr>
      <dsp:spPr>
        <a:xfrm>
          <a:off x="5028007" y="37904"/>
          <a:ext cx="1864405" cy="1864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Instalaciones del plantel</a:t>
          </a:r>
          <a:endParaRPr lang="es-MX" sz="1600" kern="1200" dirty="0"/>
        </a:p>
      </dsp:txBody>
      <dsp:txXfrm>
        <a:off x="5301043" y="310940"/>
        <a:ext cx="1318333" cy="1318333"/>
      </dsp:txXfrm>
    </dsp:sp>
    <dsp:sp modelId="{C5DC9C3B-9247-4D1C-A2B8-A9AAB4A272AA}">
      <dsp:nvSpPr>
        <dsp:cNvPr id="0" name=""/>
        <dsp:cNvSpPr/>
      </dsp:nvSpPr>
      <dsp:spPr>
        <a:xfrm>
          <a:off x="7473864" y="1590658"/>
          <a:ext cx="1864405" cy="1864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Eventos deportivos y sociales</a:t>
          </a:r>
          <a:endParaRPr lang="es-MX" sz="1600" kern="1200" dirty="0"/>
        </a:p>
      </dsp:txBody>
      <dsp:txXfrm>
        <a:off x="7746900" y="1863694"/>
        <a:ext cx="1318333" cy="1318333"/>
      </dsp:txXfrm>
    </dsp:sp>
    <dsp:sp modelId="{208A0DF1-79A3-4D2E-B937-3BAB4E010F9B}">
      <dsp:nvSpPr>
        <dsp:cNvPr id="0" name=""/>
        <dsp:cNvSpPr/>
      </dsp:nvSpPr>
      <dsp:spPr>
        <a:xfrm>
          <a:off x="6577242" y="4618281"/>
          <a:ext cx="1864405" cy="1864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Trayecto de la casa a escuela y viceversa</a:t>
          </a:r>
          <a:endParaRPr lang="es-MX" sz="1600" kern="1200" dirty="0"/>
        </a:p>
      </dsp:txBody>
      <dsp:txXfrm>
        <a:off x="6850278" y="4891317"/>
        <a:ext cx="1318333" cy="1318333"/>
      </dsp:txXfrm>
    </dsp:sp>
    <dsp:sp modelId="{9D519159-22C8-4DB6-85E8-144DE357060C}">
      <dsp:nvSpPr>
        <dsp:cNvPr id="0" name=""/>
        <dsp:cNvSpPr/>
      </dsp:nvSpPr>
      <dsp:spPr>
        <a:xfrm>
          <a:off x="3463358" y="4618281"/>
          <a:ext cx="1864405" cy="1864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Excursiones</a:t>
          </a:r>
          <a:endParaRPr lang="es-MX" sz="1600" kern="1200" dirty="0"/>
        </a:p>
      </dsp:txBody>
      <dsp:txXfrm>
        <a:off x="3736394" y="4891317"/>
        <a:ext cx="1318333" cy="1318333"/>
      </dsp:txXfrm>
    </dsp:sp>
    <dsp:sp modelId="{297E7E1D-C8C8-41E0-8009-1EED7889E495}">
      <dsp:nvSpPr>
        <dsp:cNvPr id="0" name=""/>
        <dsp:cNvSpPr/>
      </dsp:nvSpPr>
      <dsp:spPr>
        <a:xfrm>
          <a:off x="2535877" y="1744896"/>
          <a:ext cx="1864405" cy="1864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Actividades culturales o recreativas</a:t>
          </a:r>
          <a:endParaRPr lang="es-MX" sz="1600" kern="1200" dirty="0"/>
        </a:p>
      </dsp:txBody>
      <dsp:txXfrm>
        <a:off x="2808913" y="2017932"/>
        <a:ext cx="1318333" cy="1318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893A-37E6-426A-9079-64A3B56B1089}">
      <dsp:nvSpPr>
        <dsp:cNvPr id="0" name=""/>
        <dsp:cNvSpPr/>
      </dsp:nvSpPr>
      <dsp:spPr>
        <a:xfrm>
          <a:off x="5047751" y="2304274"/>
          <a:ext cx="2216048" cy="105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04"/>
              </a:lnTo>
              <a:lnTo>
                <a:pt x="2216048" y="718704"/>
              </a:lnTo>
              <a:lnTo>
                <a:pt x="2216048" y="1054637"/>
              </a:lnTo>
            </a:path>
          </a:pathLst>
        </a:custGeom>
        <a:noFill/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32F3060-8D61-4BAB-80E6-5C7A76743266}">
      <dsp:nvSpPr>
        <dsp:cNvPr id="0" name=""/>
        <dsp:cNvSpPr/>
      </dsp:nvSpPr>
      <dsp:spPr>
        <a:xfrm>
          <a:off x="2831703" y="2304274"/>
          <a:ext cx="2216048" cy="1054637"/>
        </a:xfrm>
        <a:custGeom>
          <a:avLst/>
          <a:gdLst/>
          <a:ahLst/>
          <a:cxnLst/>
          <a:rect l="0" t="0" r="0" b="0"/>
          <a:pathLst>
            <a:path>
              <a:moveTo>
                <a:pt x="2216048" y="0"/>
              </a:moveTo>
              <a:lnTo>
                <a:pt x="2216048" y="718704"/>
              </a:lnTo>
              <a:lnTo>
                <a:pt x="0" y="718704"/>
              </a:lnTo>
              <a:lnTo>
                <a:pt x="0" y="105463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5F886-7003-4225-8933-B7C46804DDD0}">
      <dsp:nvSpPr>
        <dsp:cNvPr id="0" name=""/>
        <dsp:cNvSpPr/>
      </dsp:nvSpPr>
      <dsp:spPr>
        <a:xfrm>
          <a:off x="2698206" y="1598"/>
          <a:ext cx="4699090" cy="2302675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F1212B2E-4CD5-4817-B3A8-79705D516CDD}">
      <dsp:nvSpPr>
        <dsp:cNvPr id="0" name=""/>
        <dsp:cNvSpPr/>
      </dsp:nvSpPr>
      <dsp:spPr>
        <a:xfrm>
          <a:off x="3101124" y="384370"/>
          <a:ext cx="4699090" cy="230267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b="1" kern="1200" dirty="0" smtClean="0"/>
            <a:t>Atención médica con METLIFE</a:t>
          </a:r>
          <a:endParaRPr lang="es-MX" sz="4500" b="1" kern="1200" dirty="0"/>
        </a:p>
      </dsp:txBody>
      <dsp:txXfrm>
        <a:off x="3168567" y="451813"/>
        <a:ext cx="4564204" cy="2167789"/>
      </dsp:txXfrm>
    </dsp:sp>
    <dsp:sp modelId="{2451CB8D-B734-4C33-850F-DFE5379D8D9B}">
      <dsp:nvSpPr>
        <dsp:cNvPr id="0" name=""/>
        <dsp:cNvSpPr/>
      </dsp:nvSpPr>
      <dsp:spPr>
        <a:xfrm>
          <a:off x="1018572" y="3358911"/>
          <a:ext cx="3626261" cy="23026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F527C-1CF4-469E-B21B-A78809E36A6F}">
      <dsp:nvSpPr>
        <dsp:cNvPr id="0" name=""/>
        <dsp:cNvSpPr/>
      </dsp:nvSpPr>
      <dsp:spPr>
        <a:xfrm>
          <a:off x="1421490" y="3741683"/>
          <a:ext cx="3626261" cy="2302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 smtClean="0"/>
            <a:t>Pago directo</a:t>
          </a:r>
          <a:endParaRPr lang="es-MX" sz="4500" kern="1200" dirty="0"/>
        </a:p>
      </dsp:txBody>
      <dsp:txXfrm>
        <a:off x="1488933" y="3809126"/>
        <a:ext cx="3491375" cy="2167789"/>
      </dsp:txXfrm>
    </dsp:sp>
    <dsp:sp modelId="{6CDEC6C9-F679-4861-BB89-19D0218300C6}">
      <dsp:nvSpPr>
        <dsp:cNvPr id="0" name=""/>
        <dsp:cNvSpPr/>
      </dsp:nvSpPr>
      <dsp:spPr>
        <a:xfrm>
          <a:off x="5450669" y="3358911"/>
          <a:ext cx="3626261" cy="230267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DAEA393-EE71-489A-9319-E08B326E203F}">
      <dsp:nvSpPr>
        <dsp:cNvPr id="0" name=""/>
        <dsp:cNvSpPr/>
      </dsp:nvSpPr>
      <dsp:spPr>
        <a:xfrm>
          <a:off x="5853587" y="3741683"/>
          <a:ext cx="3626261" cy="2302675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500" kern="1200" dirty="0" smtClean="0"/>
            <a:t>Pago vía reembolso</a:t>
          </a:r>
          <a:endParaRPr lang="es-MX" sz="4500" kern="1200" dirty="0"/>
        </a:p>
      </dsp:txBody>
      <dsp:txXfrm>
        <a:off x="5921030" y="3809126"/>
        <a:ext cx="3491375" cy="21677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A9AE-4DC3-4C4B-AA9E-4764CB140458}">
      <dsp:nvSpPr>
        <dsp:cNvPr id="0" name=""/>
        <dsp:cNvSpPr/>
      </dsp:nvSpPr>
      <dsp:spPr>
        <a:xfrm>
          <a:off x="3894922" y="0"/>
          <a:ext cx="3085990" cy="30864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8338D-B616-4458-88C8-4CAA945FFA24}">
      <dsp:nvSpPr>
        <dsp:cNvPr id="0" name=""/>
        <dsp:cNvSpPr/>
      </dsp:nvSpPr>
      <dsp:spPr>
        <a:xfrm>
          <a:off x="4577027" y="1114305"/>
          <a:ext cx="1714825" cy="85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Acudir a hospital de la Red</a:t>
          </a:r>
          <a:endParaRPr lang="es-MX" sz="1900" kern="1200" dirty="0"/>
        </a:p>
      </dsp:txBody>
      <dsp:txXfrm>
        <a:off x="4577027" y="1114305"/>
        <a:ext cx="1714825" cy="857207"/>
      </dsp:txXfrm>
    </dsp:sp>
    <dsp:sp modelId="{5BB1CBDB-E896-4199-9B13-158506A53C88}">
      <dsp:nvSpPr>
        <dsp:cNvPr id="0" name=""/>
        <dsp:cNvSpPr/>
      </dsp:nvSpPr>
      <dsp:spPr>
        <a:xfrm>
          <a:off x="3037799" y="1773400"/>
          <a:ext cx="3085990" cy="30864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shade val="80000"/>
            <a:hueOff val="266734"/>
            <a:satOff val="-25391"/>
            <a:lumOff val="1889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0EFA9-CF04-4E40-BA51-009E9E8F8DAC}">
      <dsp:nvSpPr>
        <dsp:cNvPr id="0" name=""/>
        <dsp:cNvSpPr/>
      </dsp:nvSpPr>
      <dsp:spPr>
        <a:xfrm>
          <a:off x="3723381" y="2872556"/>
          <a:ext cx="1714825" cy="85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Realizar reporte del siniestro (pueden hacerlo al dirigirse al hospital)</a:t>
          </a:r>
          <a:endParaRPr lang="es-MX" sz="1800" kern="1200" dirty="0"/>
        </a:p>
      </dsp:txBody>
      <dsp:txXfrm>
        <a:off x="3723381" y="2872556"/>
        <a:ext cx="1714825" cy="857207"/>
      </dsp:txXfrm>
    </dsp:sp>
    <dsp:sp modelId="{5B98A0A0-85F6-4913-9276-EC5118E74E3E}">
      <dsp:nvSpPr>
        <dsp:cNvPr id="0" name=""/>
        <dsp:cNvSpPr/>
      </dsp:nvSpPr>
      <dsp:spPr>
        <a:xfrm>
          <a:off x="4114563" y="3759019"/>
          <a:ext cx="2651344" cy="26524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shade val="80000"/>
            <a:hueOff val="533469"/>
            <a:satOff val="-50782"/>
            <a:lumOff val="377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440A7-EECD-4F81-85D0-506E75A0F137}">
      <dsp:nvSpPr>
        <dsp:cNvPr id="0" name=""/>
        <dsp:cNvSpPr/>
      </dsp:nvSpPr>
      <dsp:spPr>
        <a:xfrm>
          <a:off x="4581084" y="4684187"/>
          <a:ext cx="1714825" cy="857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Aseguradora solicitará documentación en 24 </a:t>
          </a:r>
          <a:r>
            <a:rPr lang="es-MX" sz="1800" kern="1200" dirty="0" err="1" smtClean="0"/>
            <a:t>hrs</a:t>
          </a:r>
          <a:endParaRPr lang="es-MX" sz="1800" kern="1200" dirty="0"/>
        </a:p>
      </dsp:txBody>
      <dsp:txXfrm>
        <a:off x="4581084" y="4684187"/>
        <a:ext cx="1714825" cy="857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A2CD-39BD-433E-8DA2-F056E938BF79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A8409-64E1-4973-9636-7BB7AF41A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27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92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*Actividades recreativas:</a:t>
            </a:r>
            <a:r>
              <a:rPr lang="es-MX" baseline="0" dirty="0" smtClean="0"/>
              <a:t> Pueden incluirse en la participación de talleres más no aplica en las competencias de box que se realizan como demostración.</a:t>
            </a:r>
          </a:p>
          <a:p>
            <a:r>
              <a:rPr lang="es-MX" baseline="0" dirty="0" smtClean="0"/>
              <a:t>*NO APLICA en caso de que el estudiante se conozca ya con una enfermedad que pueda ser la causante del accidente.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*Explicar que para</a:t>
            </a:r>
            <a:r>
              <a:rPr lang="es-MX" baseline="0" dirty="0" smtClean="0"/>
              <a:t> que aplique en accidente de trayecto debe de ser el viaje a su domicilio o a la escuela directo, NO APLICA cuando tienen alguna desviación.</a:t>
            </a:r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91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*Pérdidas orgánicas aplica según el</a:t>
            </a:r>
            <a:r>
              <a:rPr lang="es-MX" baseline="0" dirty="0" smtClean="0"/>
              <a:t> daño, estos datos vienen específicos en la póliza.</a:t>
            </a:r>
          </a:p>
          <a:p>
            <a:r>
              <a:rPr lang="es-MX" baseline="0" dirty="0" smtClean="0"/>
              <a:t>*El monto total de reembolso es por evento no en la totalidad del año que corresponde a la póliza.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03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 dirty="0" smtClean="0"/>
              <a:t>*Si no cuenta con una credencial del CETI no puede aplicar el pago directo.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4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*La</a:t>
            </a:r>
            <a:r>
              <a:rPr lang="es-MX" baseline="0" dirty="0" smtClean="0"/>
              <a:t> cobertura solamente será por el monto máximo de cobertura o al cumplir los 180 días de tratamiento.</a:t>
            </a:r>
          </a:p>
          <a:p>
            <a:r>
              <a:rPr lang="es-MX" baseline="0" dirty="0" smtClean="0"/>
              <a:t>*Si se detecta que hay una enfermedad concomitante que pudo ocasionar el incidente NO CUBRIRA el seguro y tendrá que ser pagado por los padres.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27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519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A8409-64E1-4973-9636-7BB7AF41A89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25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26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1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8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6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44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11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30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4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38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9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40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3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50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0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9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2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857B8-1E76-4969-8098-76AA6A2D8A7E}" type="datetimeFigureOut">
              <a:rPr lang="es-MX" smtClean="0"/>
              <a:t>24/05/2018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39F85-D576-47C8-925C-4C3EBABF61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4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6.png"/><Relationship Id="rId4" Type="http://schemas.openxmlformats.org/officeDocument/2006/relationships/diagramData" Target="../diagrams/data9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0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life.com.mx/content/dam/metlifecom/mx/pdfs/internas/Soy-Cliente/Tramites-y-Servicios/Programar-Cirugia/Informe-medico.pdf" TargetMode="External"/><Relationship Id="rId2" Type="http://schemas.openxmlformats.org/officeDocument/2006/relationships/hyperlink" Target="https://www.metlife.com.mx/content/dam/metlifecom/mx/pdfs/common-files/solicitud-reembolso-gastos-medicos-mayor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8966" y="2548468"/>
            <a:ext cx="9580099" cy="2616199"/>
          </a:xfrm>
        </p:spPr>
        <p:txBody>
          <a:bodyPr>
            <a:normAutofit/>
          </a:bodyPr>
          <a:lstStyle/>
          <a:p>
            <a:r>
              <a:rPr lang="es-MX" b="1" dirty="0"/>
              <a:t>CENTRO DE ENSEÑANZA TECNICA INDUSTRIAL</a:t>
            </a:r>
          </a:p>
        </p:txBody>
      </p:sp>
      <p:pic>
        <p:nvPicPr>
          <p:cNvPr id="1028" name="Picture 4" descr="Resultado de imagen para logo CETI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21" y="1477434"/>
            <a:ext cx="2052358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21776" y="-302406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/>
              <a:t>RED DE HOSPITALES</a:t>
            </a:r>
            <a:endParaRPr lang="es-MX" sz="3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6223"/>
          <a:stretch/>
        </p:blipFill>
        <p:spPr>
          <a:xfrm>
            <a:off x="1621776" y="25400"/>
            <a:ext cx="9066001" cy="6801515"/>
          </a:xfrm>
          <a:prstGeom prst="rect">
            <a:avLst/>
          </a:prstGeom>
        </p:spPr>
      </p:pic>
      <p:pic>
        <p:nvPicPr>
          <p:cNvPr id="1026" name="Picture 2" descr="Resultado de imagen para cl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3781" y="677647"/>
            <a:ext cx="593407" cy="4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b="6000"/>
          <a:stretch/>
        </p:blipFill>
        <p:spPr>
          <a:xfrm>
            <a:off x="1196718" y="12699"/>
            <a:ext cx="9078345" cy="6826915"/>
          </a:xfrm>
          <a:prstGeom prst="rect">
            <a:avLst/>
          </a:prstGeom>
        </p:spPr>
      </p:pic>
      <p:pic>
        <p:nvPicPr>
          <p:cNvPr id="11" name="Picture 2" descr="Resultado de imagen para cl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1031" y="3769429"/>
            <a:ext cx="605510" cy="4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004458"/>
              </p:ext>
            </p:extLst>
          </p:nvPr>
        </p:nvGraphicFramePr>
        <p:xfrm>
          <a:off x="640875" y="451324"/>
          <a:ext cx="10498421" cy="604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49" y="8962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368649" y="238919"/>
            <a:ext cx="1071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603560" y="641347"/>
            <a:ext cx="1071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>
                  <a:solidFill>
                    <a:schemeClr val="bg2">
                      <a:lumMod val="95000"/>
                    </a:schemeClr>
                  </a:solidFill>
                </a:ln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05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documentaci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271" y="4197418"/>
            <a:ext cx="1000849" cy="10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364" y="149768"/>
            <a:ext cx="10018713" cy="1752599"/>
          </a:xfrm>
        </p:spPr>
        <p:txBody>
          <a:bodyPr>
            <a:normAutofit/>
          </a:bodyPr>
          <a:lstStyle/>
          <a:p>
            <a:pPr algn="r"/>
            <a:r>
              <a:rPr lang="es-MX" dirty="0" smtClean="0"/>
              <a:t>PAGO DIRECTO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30042"/>
              </p:ext>
            </p:extLst>
          </p:nvPr>
        </p:nvGraphicFramePr>
        <p:xfrm>
          <a:off x="-1732547" y="121721"/>
          <a:ext cx="10018712" cy="641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132431" y="3216907"/>
            <a:ext cx="317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01.800.70.21.600</a:t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s-MX" dirty="0" err="1" smtClean="0"/>
              <a:t>ext</a:t>
            </a:r>
            <a:r>
              <a:rPr lang="es-MX" dirty="0" smtClean="0"/>
              <a:t> 5002</a:t>
            </a:r>
            <a:endParaRPr lang="es-MX" dirty="0"/>
          </a:p>
        </p:txBody>
      </p:sp>
      <p:pic>
        <p:nvPicPr>
          <p:cNvPr id="3074" name="Picture 2" descr="Resultado de imagen para llamada telefonica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55" y="3277067"/>
            <a:ext cx="542257" cy="5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404466" y="4697843"/>
            <a:ext cx="6454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Formato de aviso accidente.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Formato de informe médico.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Resultado y/o interpretación de estudios de laboratorio.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Credencial de la institución VIGENTE.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Carta emitida por la institución avalando el accidente </a:t>
            </a:r>
            <a:r>
              <a:rPr lang="es-MX" sz="1400" u="sng" dirty="0" smtClean="0"/>
              <a:t>en caso  que la soliciten.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Estado de cuenta desglosado.</a:t>
            </a:r>
            <a:endParaRPr lang="es-MX" sz="1400" dirty="0"/>
          </a:p>
        </p:txBody>
      </p:sp>
      <p:sp>
        <p:nvSpPr>
          <p:cNvPr id="3" name="Llamada con línea 2 2"/>
          <p:cNvSpPr/>
          <p:nvPr/>
        </p:nvSpPr>
        <p:spPr>
          <a:xfrm>
            <a:off x="7040810" y="1893589"/>
            <a:ext cx="3920879" cy="1163655"/>
          </a:xfrm>
          <a:prstGeom prst="borderCallout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/>
              <a:t>*Nombre completo del estudiante.</a:t>
            </a:r>
          </a:p>
          <a:p>
            <a:r>
              <a:rPr lang="es-MX" sz="1600" dirty="0" smtClean="0"/>
              <a:t>*Número de póliza AE1862</a:t>
            </a:r>
          </a:p>
          <a:p>
            <a:r>
              <a:rPr lang="es-MX" sz="1600" dirty="0" smtClean="0"/>
              <a:t>*Nombre del contratante: CENTRO DE ENSEÑANZA TECNICA INDUSTRIAL</a:t>
            </a:r>
            <a:endParaRPr lang="es-MX" sz="1600" dirty="0"/>
          </a:p>
        </p:txBody>
      </p:sp>
      <p:sp>
        <p:nvSpPr>
          <p:cNvPr id="8" name="CuadroTexto 7"/>
          <p:cNvSpPr txBox="1"/>
          <p:nvPr/>
        </p:nvSpPr>
        <p:spPr>
          <a:xfrm rot="19042393">
            <a:off x="4902427" y="2367361"/>
            <a:ext cx="163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Informar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/>
              <a:t>RECLAMACIONES</a:t>
            </a:r>
            <a:r>
              <a:rPr lang="es-MX" dirty="0" smtClean="0"/>
              <a:t> - REEMBOLSO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1110" y="673099"/>
            <a:ext cx="10018713" cy="3124201"/>
          </a:xfrm>
        </p:spPr>
        <p:txBody>
          <a:bodyPr/>
          <a:lstStyle/>
          <a:p>
            <a:r>
              <a:rPr lang="es-MX" dirty="0" smtClean="0"/>
              <a:t>Pagos efectuados por el asegurado y que estén amparados por la póliza contratada les serán reembolsados previa autorización y revisión por METLIFE.</a:t>
            </a:r>
            <a:endParaRPr lang="es-MX" dirty="0"/>
          </a:p>
        </p:txBody>
      </p:sp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3307148"/>
              </p:ext>
            </p:extLst>
          </p:nvPr>
        </p:nvGraphicFramePr>
        <p:xfrm>
          <a:off x="1484310" y="1540111"/>
          <a:ext cx="959009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565275" y="3369873"/>
            <a:ext cx="8083245" cy="823497"/>
            <a:chOff x="1565275" y="4052262"/>
            <a:chExt cx="8083245" cy="823497"/>
          </a:xfrm>
        </p:grpSpPr>
        <p:pic>
          <p:nvPicPr>
            <p:cNvPr id="2052" name="Picture 4" descr="Imagen relacionad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275" y="4065586"/>
              <a:ext cx="796925" cy="79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n relacionad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175" y="4071938"/>
              <a:ext cx="834277" cy="79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n relacionad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618" y="4106812"/>
              <a:ext cx="755699" cy="755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Imagen relacionad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023" y="4052262"/>
              <a:ext cx="823497" cy="82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4"/>
          <p:cNvSpPr txBox="1"/>
          <p:nvPr/>
        </p:nvSpPr>
        <p:spPr>
          <a:xfrm>
            <a:off x="1603721" y="5745405"/>
            <a:ext cx="99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*Tiempo para solicitar reembolso: 1 año</a:t>
            </a:r>
          </a:p>
          <a:p>
            <a:pPr algn="r"/>
            <a:r>
              <a:rPr lang="es-MX" dirty="0" smtClean="0"/>
              <a:t>*Tiempo de respuesta: 6 días hábiles</a:t>
            </a:r>
          </a:p>
        </p:txBody>
      </p:sp>
    </p:spTree>
    <p:extLst>
      <p:ext uri="{BB962C8B-B14F-4D97-AF65-F5344CB8AC3E}">
        <p14:creationId xmlns:p14="http://schemas.microsoft.com/office/powerpoint/2010/main" val="226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59" y="4261903"/>
            <a:ext cx="3046363" cy="19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484309" y="2698066"/>
            <a:ext cx="10485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Comprobación del siniestro con la entrega de la siguiente documentación.</a:t>
            </a:r>
            <a:br>
              <a:rPr lang="es-MX" sz="2400" dirty="0" smtClean="0"/>
            </a:b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Formato de “Solicitud de Reclamación de Gastos </a:t>
            </a:r>
            <a:r>
              <a:rPr lang="es-MX" sz="2400" dirty="0"/>
              <a:t>M</a:t>
            </a:r>
            <a:r>
              <a:rPr lang="es-MX" sz="2400" dirty="0" smtClean="0"/>
              <a:t>édicos </a:t>
            </a:r>
            <a:r>
              <a:rPr lang="es-MX" sz="2400" dirty="0"/>
              <a:t>M</a:t>
            </a:r>
            <a:r>
              <a:rPr lang="es-MX" sz="2400" dirty="0" smtClean="0"/>
              <a:t>ayores”.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Formato de “Informe médico”.</a:t>
            </a:r>
            <a:endParaRPr lang="es-MX" sz="2400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Carta reclamación membretada por el plantel (en caso de menor de edad).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Identificación oficial del asegurado o padre/tutor en caso de menor de edad.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Credencial oficial de la institución VIGENTE.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Resultado y/o interpretación de estudios de laboratorio.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Comprobante de domicilio (original y copia).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Recibos y/o facturas emitidas correspondientes a los gastos realizados.</a:t>
            </a:r>
            <a:endParaRPr lang="es-MX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pPr algn="l"/>
            <a:r>
              <a:rPr lang="es-MX" b="1" dirty="0" smtClean="0"/>
              <a:t>REEMBOLSO</a:t>
            </a:r>
            <a:r>
              <a:rPr lang="es-MX" dirty="0" smtClean="0"/>
              <a:t> PRESENCIAL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484309" y="1759317"/>
            <a:ext cx="99202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 smtClean="0"/>
              <a:t>Centro de servicio Guadalajara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dirty="0" smtClean="0"/>
              <a:t>Pedro Moreno #1677 col. Americana</a:t>
            </a:r>
            <a:endParaRPr lang="es-MX" dirty="0"/>
          </a:p>
        </p:txBody>
      </p:sp>
      <p:pic>
        <p:nvPicPr>
          <p:cNvPr id="7" name="Picture 4" descr="Resultado de imagen para logo CETI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logo metlif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9" y="1435140"/>
            <a:ext cx="1324140" cy="2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1288084" y="1643020"/>
            <a:ext cx="10815015" cy="414818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 smtClean="0"/>
              <a:t>Para obtener los formatos antes mencionados ingresar a:</a:t>
            </a:r>
          </a:p>
          <a:p>
            <a:pPr marL="0" indent="0">
              <a:buNone/>
            </a:pPr>
            <a:r>
              <a:rPr lang="es-MX" sz="3200" dirty="0" smtClean="0"/>
              <a:t>	</a:t>
            </a:r>
            <a:r>
              <a:rPr lang="es-MX" sz="2800" dirty="0" smtClean="0"/>
              <a:t>Formato reclamación de reembolso: </a:t>
            </a:r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www.metlife.com.mx/content/dam/metlifecom/mx/pdfs/common-files/solicitud-reembolso-gastos-medicos-mayores.pdf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	</a:t>
            </a:r>
            <a:r>
              <a:rPr lang="es-MX" sz="2800" dirty="0" smtClean="0"/>
              <a:t>Formato informe médico:</a:t>
            </a:r>
          </a:p>
          <a:p>
            <a:pPr marL="0" indent="0">
              <a:buNone/>
            </a:pPr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www.metlife.com.mx/content/dam/metlifecom/mx/pdfs/internas/Soy-Cliente/Tramites-y-Servicios/Programar-Cirugia/Informe-medico.pdf</a:t>
            </a:r>
            <a:endParaRPr lang="es-MX" dirty="0" smtClean="0"/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/>
              <a:t>REEMBOLSO </a:t>
            </a:r>
            <a:r>
              <a:rPr lang="es-MX" dirty="0" smtClean="0"/>
              <a:t>EN LINEA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000" dirty="0" smtClean="0"/>
          </a:p>
          <a:p>
            <a:endParaRPr lang="es-MX" sz="2000" dirty="0"/>
          </a:p>
        </p:txBody>
      </p:sp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03836" y="1268973"/>
            <a:ext cx="10379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Ingresar a la página de internet de METLIFE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Formato de “Solicitud de Reclamación de Gastos </a:t>
            </a:r>
            <a:r>
              <a:rPr lang="es-MX" sz="2400" dirty="0"/>
              <a:t>M</a:t>
            </a:r>
            <a:r>
              <a:rPr lang="es-MX" sz="2400" dirty="0" smtClean="0"/>
              <a:t>édicos </a:t>
            </a:r>
            <a:r>
              <a:rPr lang="es-MX" sz="2400" dirty="0"/>
              <a:t>M</a:t>
            </a:r>
            <a:r>
              <a:rPr lang="es-MX" sz="2400" dirty="0" smtClean="0"/>
              <a:t>ayores”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Formato de “Informe médico”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Identificación </a:t>
            </a:r>
            <a:r>
              <a:rPr lang="es-MX" sz="2400" dirty="0"/>
              <a:t>oficial del asegurado o padre/tutor en caso de menor de edad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Credencial oficial de la institución VIGENTE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Carta de reclamación membretada por el plantel (en caso de menor de edad)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Comprobante de </a:t>
            </a:r>
            <a:r>
              <a:rPr lang="es-MX" sz="2400" dirty="0" smtClean="0"/>
              <a:t>domicilio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Resultado y/o interpretación de estudios de laboratorio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CFDI (Comprobante fiscal digital) en formato XML</a:t>
            </a:r>
            <a:endParaRPr lang="es-MX" sz="2400" dirty="0"/>
          </a:p>
        </p:txBody>
      </p:sp>
      <p:pic>
        <p:nvPicPr>
          <p:cNvPr id="2050" name="Picture 2" descr="Resultado de imagen para tramite en line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79762"/>
            <a:ext cx="2257425" cy="21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211"/>
          <a:stretch/>
        </p:blipFill>
        <p:spPr>
          <a:xfrm>
            <a:off x="2752815" y="38882"/>
            <a:ext cx="8912574" cy="6829846"/>
          </a:xfrm>
          <a:prstGeom prst="rect">
            <a:avLst/>
          </a:prstGeom>
        </p:spPr>
      </p:pic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l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91" y="4987864"/>
            <a:ext cx="572502" cy="4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176" b="7018"/>
          <a:stretch/>
        </p:blipFill>
        <p:spPr>
          <a:xfrm>
            <a:off x="1525221" y="4091"/>
            <a:ext cx="9237340" cy="6829846"/>
          </a:xfrm>
          <a:prstGeom prst="rect">
            <a:avLst/>
          </a:prstGeom>
        </p:spPr>
      </p:pic>
      <p:pic>
        <p:nvPicPr>
          <p:cNvPr id="9" name="Picture 4" descr="Resultado de imagen para cl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1057">
            <a:off x="2425067" y="6236612"/>
            <a:ext cx="572502" cy="4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cl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8943" flipV="1">
            <a:off x="2374222" y="2939851"/>
            <a:ext cx="794454" cy="6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b="3881"/>
          <a:stretch/>
        </p:blipFill>
        <p:spPr>
          <a:xfrm>
            <a:off x="1937079" y="17426"/>
            <a:ext cx="8849545" cy="68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59257" y="258402"/>
            <a:ext cx="429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*En caso de necesitar carta emitida por la Institución solicitarla en Subdirección Administrativa, ubicada en edificio O planta baja, ext. 245.</a:t>
            </a:r>
            <a:endParaRPr lang="es-MX" sz="1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3674931"/>
              </p:ext>
            </p:extLst>
          </p:nvPr>
        </p:nvGraphicFramePr>
        <p:xfrm>
          <a:off x="1063142" y="1734228"/>
          <a:ext cx="5283200" cy="424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l="24222" t="11852" r="24306" b="5089"/>
          <a:stretch/>
        </p:blipFill>
        <p:spPr>
          <a:xfrm>
            <a:off x="6502400" y="121720"/>
            <a:ext cx="5168900" cy="66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20788" y="0"/>
            <a:ext cx="10018713" cy="1193041"/>
          </a:xfrm>
        </p:spPr>
        <p:txBody>
          <a:bodyPr>
            <a:normAutofit/>
          </a:bodyPr>
          <a:lstStyle/>
          <a:p>
            <a:pPr algn="l"/>
            <a:r>
              <a:rPr lang="es-MX" sz="3600" dirty="0" smtClean="0"/>
              <a:t>PERO…???</a:t>
            </a:r>
            <a:endParaRPr lang="es-MX" sz="36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501255" y="846161"/>
            <a:ext cx="10454185" cy="5895833"/>
          </a:xfrm>
        </p:spPr>
        <p:txBody>
          <a:bodyPr>
            <a:normAutofit lnSpcReduction="10000"/>
          </a:bodyPr>
          <a:lstStyle/>
          <a:p>
            <a:r>
              <a:rPr lang="es-MX" u="sng" dirty="0" smtClean="0"/>
              <a:t>¿Qué sucede si el estudiante ese día fue a realizar un trabajo a casa de un amigo? </a:t>
            </a:r>
          </a:p>
          <a:p>
            <a:pPr marL="457200" lvl="1" indent="0">
              <a:buNone/>
            </a:pPr>
            <a:r>
              <a:rPr lang="es-MX" sz="1900" dirty="0" smtClean="0"/>
              <a:t>La aseguradora realizará una investigación con el personal docente para confirmar que los estudiantes efectivamente tenían que reunirse para realizar la tarea.</a:t>
            </a:r>
          </a:p>
          <a:p>
            <a:r>
              <a:rPr lang="es-MX" u="sng" dirty="0" smtClean="0"/>
              <a:t>¿</a:t>
            </a:r>
            <a:r>
              <a:rPr lang="es-MX" u="sng" dirty="0"/>
              <a:t>Qué sucede si el estudiante al salir de clases acude a ayudar en algún negocio familiar</a:t>
            </a:r>
            <a:r>
              <a:rPr lang="es-MX" u="sng" dirty="0" smtClean="0"/>
              <a:t>? </a:t>
            </a:r>
          </a:p>
          <a:p>
            <a:pPr marL="457200" lvl="1" indent="0">
              <a:buNone/>
            </a:pPr>
            <a:r>
              <a:rPr lang="es-MX" sz="1900" dirty="0" smtClean="0"/>
              <a:t>De igual manera la aseguradora investigará la situación y valorara si aplica o no el seguro médico.</a:t>
            </a:r>
          </a:p>
          <a:p>
            <a:r>
              <a:rPr lang="es-MX" u="sng" dirty="0" smtClean="0"/>
              <a:t>¿Qué sucede si el estudiante sale antes de clase?</a:t>
            </a:r>
          </a:p>
          <a:p>
            <a:pPr marL="457200" lvl="1" indent="0">
              <a:buNone/>
            </a:pPr>
            <a:r>
              <a:rPr lang="es-MX" sz="1900" dirty="0"/>
              <a:t>De igual manera la aseguradora investigará la situación y valorara si aplica o no el seguro médico</a:t>
            </a:r>
            <a:r>
              <a:rPr lang="es-MX" sz="1900" dirty="0" smtClean="0"/>
              <a:t>.</a:t>
            </a:r>
          </a:p>
          <a:p>
            <a:r>
              <a:rPr lang="es-MX" u="sng" dirty="0" smtClean="0"/>
              <a:t>¿Qué sucede si el estudiante va al IMSS/ISSSTE y al tardar en recibir atención medica decide llevarlo a un hospital de la red?</a:t>
            </a:r>
          </a:p>
          <a:p>
            <a:pPr marL="457200" lvl="1" indent="0">
              <a:buNone/>
            </a:pPr>
            <a:r>
              <a:rPr lang="es-MX" sz="1900" dirty="0" smtClean="0"/>
              <a:t>Es valido siempre y cuando no haya recibido alguna atención medica en estos centros hospitalarios.</a:t>
            </a:r>
          </a:p>
          <a:p>
            <a:r>
              <a:rPr lang="es-MX" u="sng" dirty="0" smtClean="0"/>
              <a:t>¿Siempre debo de reportar el siniestro?</a:t>
            </a:r>
          </a:p>
          <a:p>
            <a:pPr marL="457200" lvl="1" indent="0">
              <a:buNone/>
            </a:pPr>
            <a:r>
              <a:rPr lang="es-MX" dirty="0" smtClean="0"/>
              <a:t>No, solamente en caso de solicitar el PAGO DIRECTO</a:t>
            </a:r>
          </a:p>
        </p:txBody>
      </p:sp>
    </p:spTree>
    <p:extLst>
      <p:ext uri="{BB962C8B-B14F-4D97-AF65-F5344CB8AC3E}">
        <p14:creationId xmlns:p14="http://schemas.microsoft.com/office/powerpoint/2010/main" val="31365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3" y="2118825"/>
            <a:ext cx="4085230" cy="4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09515" y="3097199"/>
            <a:ext cx="7576706" cy="2110382"/>
          </a:xfrm>
        </p:spPr>
        <p:txBody>
          <a:bodyPr>
            <a:noAutofit/>
          </a:bodyPr>
          <a:lstStyle/>
          <a:p>
            <a:pPr algn="ctr"/>
            <a:r>
              <a:rPr lang="es-MX" sz="7200" b="1" dirty="0" smtClean="0"/>
              <a:t>¿QUÉ HACER EN CASO DE UN ACCIDENTE?</a:t>
            </a:r>
            <a:endParaRPr lang="es-MX" sz="7200" b="1" dirty="0"/>
          </a:p>
        </p:txBody>
      </p:sp>
    </p:spTree>
    <p:extLst>
      <p:ext uri="{BB962C8B-B14F-4D97-AF65-F5344CB8AC3E}">
        <p14:creationId xmlns:p14="http://schemas.microsoft.com/office/powerpoint/2010/main" val="28235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907408"/>
              </p:ext>
            </p:extLst>
          </p:nvPr>
        </p:nvGraphicFramePr>
        <p:xfrm>
          <a:off x="1484311" y="4388200"/>
          <a:ext cx="10416957" cy="228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golpe en toch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721"/>
            <a:ext cx="7515631" cy="42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pensando 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0"/>
          <a:stretch/>
        </p:blipFill>
        <p:spPr bwMode="auto">
          <a:xfrm>
            <a:off x="9303561" y="4032600"/>
            <a:ext cx="1529538" cy="2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269048"/>
              </p:ext>
            </p:extLst>
          </p:nvPr>
        </p:nvGraphicFramePr>
        <p:xfrm>
          <a:off x="-148947" y="382137"/>
          <a:ext cx="10577015" cy="58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Resultado de imagen para logo CET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27398126"/>
              </p:ext>
            </p:extLst>
          </p:nvPr>
        </p:nvGraphicFramePr>
        <p:xfrm>
          <a:off x="6674347" y="382138"/>
          <a:ext cx="5638042" cy="18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909598318"/>
              </p:ext>
            </p:extLst>
          </p:nvPr>
        </p:nvGraphicFramePr>
        <p:xfrm>
          <a:off x="6312397" y="3467100"/>
          <a:ext cx="5638042" cy="307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37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81833"/>
              </p:ext>
            </p:extLst>
          </p:nvPr>
        </p:nvGraphicFramePr>
        <p:xfrm>
          <a:off x="0" y="286887"/>
          <a:ext cx="10858500" cy="609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09432264"/>
              </p:ext>
            </p:extLst>
          </p:nvPr>
        </p:nvGraphicFramePr>
        <p:xfrm>
          <a:off x="6756234" y="3334318"/>
          <a:ext cx="5638042" cy="321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99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72279" y="2515321"/>
            <a:ext cx="8930747" cy="2110382"/>
          </a:xfrm>
        </p:spPr>
        <p:txBody>
          <a:bodyPr>
            <a:normAutofit/>
          </a:bodyPr>
          <a:lstStyle/>
          <a:p>
            <a:r>
              <a:rPr lang="es-MX" sz="4800" b="1" dirty="0" smtClean="0"/>
              <a:t>SEGURO DE ACCIDENTES PERSONALES</a:t>
            </a:r>
            <a:endParaRPr lang="es-MX" sz="4800" b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" name="Picture 2" descr="Resultado de imagen para logo metlif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18" y="4777381"/>
            <a:ext cx="3133725" cy="6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600" dirty="0" smtClean="0"/>
              <a:t>ACCIDENTE ESCOLAR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5410" y="1041400"/>
            <a:ext cx="7824789" cy="5003800"/>
          </a:xfrm>
        </p:spPr>
        <p:txBody>
          <a:bodyPr/>
          <a:lstStyle/>
          <a:p>
            <a:pPr algn="just"/>
            <a:r>
              <a:rPr lang="es-MX" dirty="0" smtClean="0"/>
              <a:t>Suceso imprevisto, involuntario, repentino y fortuito causado por medios externos y de un modo violento que afecte la integridad de la persona y que suceda en el momento en que los asegurados inician viaje ininterrumpido de su casa a la escuela por cualquier medio de transporte </a:t>
            </a:r>
            <a:r>
              <a:rPr lang="es-MX" b="1" dirty="0" smtClean="0"/>
              <a:t>EXCEPTO MOTOCICLETA O MOTONETA</a:t>
            </a:r>
            <a:r>
              <a:rPr lang="es-MX" dirty="0" smtClean="0"/>
              <a:t> o durante el desarrollo de la actividad escolar del asegurado.</a:t>
            </a:r>
            <a:endParaRPr lang="es-MX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38399"/>
            <a:ext cx="2371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logo CETI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237874" y="5366084"/>
            <a:ext cx="643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*Exclusiones: Consecuencia de ataques cardiacos o epilépticos, enfermedades vasculares, dolor de espalda crónico, desvanecimiento, sonambulismo,  trastornos mentales.</a:t>
            </a:r>
            <a:endParaRPr lang="es-MX" sz="1600" dirty="0"/>
          </a:p>
        </p:txBody>
      </p:sp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75" y="5221700"/>
            <a:ext cx="1023510" cy="10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75253"/>
              </p:ext>
            </p:extLst>
          </p:nvPr>
        </p:nvGraphicFramePr>
        <p:xfrm>
          <a:off x="271579" y="149017"/>
          <a:ext cx="11920421" cy="648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Resultado de imagen para logo CETI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2857" y="2103472"/>
            <a:ext cx="2573776" cy="25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9075154" y="5704893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*Eventos fuera de las instalaciones deben de estar bajo la coordinación o supervisión del CETI</a:t>
            </a:r>
          </a:p>
        </p:txBody>
      </p:sp>
    </p:spTree>
    <p:extLst>
      <p:ext uri="{BB962C8B-B14F-4D97-AF65-F5344CB8AC3E}">
        <p14:creationId xmlns:p14="http://schemas.microsoft.com/office/powerpoint/2010/main" val="16872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COBERTURA</a:t>
            </a:r>
            <a:endParaRPr lang="es-MX" dirty="0"/>
          </a:p>
        </p:txBody>
      </p:sp>
      <p:pic>
        <p:nvPicPr>
          <p:cNvPr id="4" name="Picture 4" descr="Resultado de imagen para logo CET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47" y="121721"/>
            <a:ext cx="1170331" cy="9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84310" y="1562099"/>
            <a:ext cx="2328289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</a:t>
            </a:r>
            <a:endParaRPr lang="es-ES" sz="287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670299" y="3816562"/>
            <a:ext cx="737893" cy="59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20592"/>
              </p:ext>
            </p:extLst>
          </p:nvPr>
        </p:nvGraphicFramePr>
        <p:xfrm>
          <a:off x="4648958" y="2796537"/>
          <a:ext cx="6854064" cy="29586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1392"/>
                <a:gridCol w="1891336"/>
                <a:gridCol w="1891336"/>
              </a:tblGrid>
              <a:tr h="55069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Cobertura de Póliza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Suma</a:t>
                      </a:r>
                      <a:r>
                        <a:rPr lang="es-MX" sz="2000" baseline="0" dirty="0" smtClean="0"/>
                        <a:t> asegurada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Deducible</a:t>
                      </a:r>
                      <a:endParaRPr lang="es-MX" sz="2000" dirty="0"/>
                    </a:p>
                  </a:txBody>
                  <a:tcPr/>
                </a:tc>
              </a:tr>
              <a:tr h="55069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Muerte</a:t>
                      </a:r>
                      <a:r>
                        <a:rPr lang="es-MX" sz="2000" baseline="0" dirty="0" smtClean="0"/>
                        <a:t> accidental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$100,000.00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No aplica</a:t>
                      </a:r>
                    </a:p>
                  </a:txBody>
                  <a:tcPr/>
                </a:tc>
              </a:tr>
              <a:tr h="55069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Pérdidas orgánicas (Escala “B”)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$100,000.00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No</a:t>
                      </a:r>
                      <a:r>
                        <a:rPr lang="es-MX" sz="2000" baseline="0" dirty="0" smtClean="0"/>
                        <a:t> aplica</a:t>
                      </a:r>
                      <a:endParaRPr lang="es-MX" sz="2000" dirty="0"/>
                    </a:p>
                  </a:txBody>
                  <a:tcPr/>
                </a:tc>
              </a:tr>
              <a:tr h="93618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Pago directo y/o reembolso de gastos médicos (por evento)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$60,000.00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$200.00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03721" y="6168487"/>
            <a:ext cx="99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Nota</a:t>
            </a:r>
            <a:r>
              <a:rPr lang="es-MX" u="sng" dirty="0" smtClean="0"/>
              <a:t>:</a:t>
            </a:r>
            <a:r>
              <a:rPr lang="es-MX" dirty="0" smtClean="0"/>
              <a:t>  Aplica solamente hasta los 180 días o al llegar al monto máximo ($60,000)</a:t>
            </a:r>
          </a:p>
        </p:txBody>
      </p:sp>
    </p:spTree>
    <p:extLst>
      <p:ext uri="{BB962C8B-B14F-4D97-AF65-F5344CB8AC3E}">
        <p14:creationId xmlns:p14="http://schemas.microsoft.com/office/powerpoint/2010/main" val="2328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ersonalizado 3">
      <a:dk1>
        <a:srgbClr val="0E3145"/>
      </a:dk1>
      <a:lt1>
        <a:sysClr val="window" lastClr="FFFFFF"/>
      </a:lt1>
      <a:dk2>
        <a:srgbClr val="14425D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771</TotalTime>
  <Words>1018</Words>
  <Application>Microsoft Office PowerPoint</Application>
  <PresentationFormat>Panorámica</PresentationFormat>
  <Paragraphs>133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Parallax</vt:lpstr>
      <vt:lpstr>CENTRO DE ENSEÑANZA TECNICA INDUSTRIAL</vt:lpstr>
      <vt:lpstr>¿QUÉ HACER EN CASO DE UN ACCIDENTE?</vt:lpstr>
      <vt:lpstr>Presentación de PowerPoint</vt:lpstr>
      <vt:lpstr>Presentación de PowerPoint</vt:lpstr>
      <vt:lpstr>Presentación de PowerPoint</vt:lpstr>
      <vt:lpstr>SEGURO DE ACCIDENTES PERSONALES</vt:lpstr>
      <vt:lpstr>ACCIDENTE ESCOLAR</vt:lpstr>
      <vt:lpstr>Presentación de PowerPoint</vt:lpstr>
      <vt:lpstr>COBERTURA</vt:lpstr>
      <vt:lpstr>RED DE HOSPITALES</vt:lpstr>
      <vt:lpstr>Presentación de PowerPoint</vt:lpstr>
      <vt:lpstr>PAGO DIRECTO</vt:lpstr>
      <vt:lpstr>RECLAMACIONES - REEMBOLSO</vt:lpstr>
      <vt:lpstr>REEMBOLSO PRESENCIAL </vt:lpstr>
      <vt:lpstr>Presentación de PowerPoint</vt:lpstr>
      <vt:lpstr>REEMBOLSO EN LINEA</vt:lpstr>
      <vt:lpstr>Presentación de PowerPoint</vt:lpstr>
      <vt:lpstr>Presentación de PowerPoint</vt:lpstr>
      <vt:lpstr>PERO…???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SERVICIO MEDICO</dc:creator>
  <cp:lastModifiedBy>departamento</cp:lastModifiedBy>
  <cp:revision>98</cp:revision>
  <dcterms:created xsi:type="dcterms:W3CDTF">2018-05-04T17:07:58Z</dcterms:created>
  <dcterms:modified xsi:type="dcterms:W3CDTF">2018-05-25T04:54:17Z</dcterms:modified>
</cp:coreProperties>
</file>